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37"/>
  </p:notesMasterIdLst>
  <p:handoutMasterIdLst>
    <p:handoutMasterId r:id="rId38"/>
  </p:handoutMasterIdLst>
  <p:sldIdLst>
    <p:sldId id="329" r:id="rId2"/>
    <p:sldId id="494" r:id="rId3"/>
    <p:sldId id="495" r:id="rId4"/>
    <p:sldId id="342" r:id="rId5"/>
    <p:sldId id="257" r:id="rId6"/>
    <p:sldId id="258" r:id="rId7"/>
    <p:sldId id="259" r:id="rId8"/>
    <p:sldId id="260" r:id="rId9"/>
    <p:sldId id="507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508" r:id="rId18"/>
    <p:sldId id="509" r:id="rId19"/>
    <p:sldId id="510" r:id="rId20"/>
    <p:sldId id="269" r:id="rId21"/>
    <p:sldId id="270" r:id="rId22"/>
    <p:sldId id="50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12" r:id="rId32"/>
    <p:sldId id="511" r:id="rId33"/>
    <p:sldId id="513" r:id="rId34"/>
    <p:sldId id="514" r:id="rId35"/>
    <p:sldId id="50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65" autoAdjust="0"/>
    <p:restoredTop sz="79461" autoAdjust="0"/>
  </p:normalViewPr>
  <p:slideViewPr>
    <p:cSldViewPr>
      <p:cViewPr>
        <p:scale>
          <a:sx n="115" d="100"/>
          <a:sy n="115" d="100"/>
        </p:scale>
        <p:origin x="-192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09:3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10831 12241 24575,'19'0'0,"13"0"0,-13-15 0,14-5 0,1-3 0,-7-19 0,18 19 0,-4 3 0,-31 5 0,16 5 0,3 4 0,-9 2 0,15-12 0,-15 1 0,-5 11 0,-15-43 0,0 23 0,-13-9 0,-5 0 0,-6 9 0,-4 6 0,-2 5 0,-8 13 0,-5 0 0,8 0 0,0 0 0,-1 0 0,17 0 0,-13 0 0,29 15 0,-29-11 0,13 28 0,-1-28 0,4 11 0,16 1 0,0-12 0,0 12 0,16 15 0,-12-23 0,11 16 0,1-1 0,-12-19 0,28 11 0,-29-15 0,29 0 0,-13 0 0,1 0 0,11 0 0,-11 0 0,15 0 0,8 0 0,-17-6 0,1-3 0,5-1 0,-1 0 0,8-10 0,-7 5 0</inkml:trace>
  <inkml:trace contextRef="#ctx0" brushRef="#br0" timeOffset="2104">11942 11236 24575,'-33'0'0,"-1"0"0,-9 16 0,9-16 0,1 4 0,-2 27 0,0-11 0,0-1 0,8 4 0,3 1 0,0 0 0,0 7 0,1 4 0,13-7 0,1-1 0,-9 2 0,0-3 0,-1 9 0,3-3 0,32-28 0,3 11 0,17-15 0,-1-15 0,0 11 0,0-12 0,-10 7 0,1 2 0,9 6 0,1-2 0,-7-12 0,1-1 0,12 13 0,-2 2 0,-1-15 0,-4 16 0,-3 0 0,-28 0 0,11 0 0,-15-15 0,0 11 0,0-12 0,0 1 0,0-21 0,-12 9 0,-7-1 0,-7 0 0,-3 1 0,1 0 0,-3 4 0,-10 12 0,0 2 0,13-8 0,1 3 0,-1 11 0,1 2 0,-8-15 0,4 16 0,27 0 0,-12 0 0</inkml:trace>
  <inkml:trace contextRef="#ctx0" brushRef="#br0" timeOffset="4199">11307 11307 24575,'-28'0'0,"1"0"0,2 0 0,-1 0 0,-5-2 0,3 4 0,3 13 0,-13-6 0,5 2 0,25 8 0,-23-3 0,15-16 0,12 16 0,-11-12 0,15 11 0,0 1 0,0 4 0,0-1 0,0 13 0,15-28 0,5 11 0,15-15 0,1 0 0,3 0 0,-9 0 0,1 0 0,7 0 0,2 0 0,-4 0 0,-5 0 0,-8 0 0,8 0 0,-31-15 0,0-5 0,0-4 0,0-3 0,0-12 0,0 12 0,0 3 0,0 4 0,0 5 0,-31 15 0,8 0 0,-13 0 0,5 0 0,27 0 0,-12 0 0,16 15-820,0-11 1,0 12 0,0-16 0</inkml:trace>
  <inkml:trace contextRef="#ctx0" brushRef="#br0" timeOffset="5999">12154 11236 24575,'42'-5'0,"0"0"0,1-1 0,-8 1 0,0-2 0,1 0 0,9-3 0,3-2 0,-4-2 0,3-6 0,-4-3 0,-6 4 0,-3 1 0,-7 4 0,-3 1 0,-5-3 0,-3 0 0,-16-3 0,0-17 0,1 10 0,-2 1 0,-15 2 0,12-24 0,-27 43 0,27-27 0,-27 27 0,27-12 0,-28 16 0,7 0 0,-1 0 0,-17 0 0,10-1 0,0 2 0,6 6 0,3 2 0,-15 10 0,13-3 0,1 4 0,-3 4 0,5 3 0,11 0 0,0 0 0,-13-8 0,3 2 0,19 16 0,2-4 0,-15-23 0,14 18 0,4-1 0,-2-23 0,0 27 0,32-11 0,-9-1 0,1-2 0,3-2 0,-1-13 0,-1 0 0,14 13 0,-3-15 0,-21 0 0</inkml:trace>
  <inkml:trace contextRef="#ctx0" brushRef="#br0" timeOffset="8094">11836 10407 24575,'-35'16'0,"-1"3"0,17 5 0,3 3 0,-3 12 0,2-13 0,2-1 0,11 11 0,-4-11 0,1 1 0,7 13 0,0-14 0,0 1 0,0 9 0,0-15 0,0 11 0,15-27 0,5 12 0,15-16 0,0 0 0,1 0 0,-1 0 0,0 0 0,-9 0 0,-1 0 0,14 0 0,-3 0 0,-21 0 0,-30-16 0,-5 12 0,3-19 0,-1-1 0,-17 16 0,17-16 0,0 1 0,-17 19 0,0-27 0,-1 27 0,17-12 0,3 16 0,1 0 0,11 0 0,-12 0 0,16 0 0</inkml:trace>
  <inkml:trace contextRef="#ctx0" brushRef="#br0" timeOffset="9436">11730 10583 24575,'35'0'0,"1"0"0,-17 16 0,-3-12 0,-16 12 0,16-16 0,3 15 0,1-11 0,-4 12 0,-1-16 0,-11 0 0,12 16 0,0-13 0,3 29 0,1-13 0,-5 17 0,-21-12 0,-3 3 0,8 0 0,-2 1 0,-20 8 0,-1-2 0,16 5 0,-23-7 0,15-17 0,-4-11 0,1 12 0,3-16 0</inkml:trace>
  <inkml:trace contextRef="#ctx0" brushRef="#br0" timeOffset="10833">10002 9331 24575,'0'33'0,"0"1"0,0 2 0,0 6 0,0 3 0,0 0 0,0-4 0,0 1 0,0 1 0,0 1 0,0 2-508,0-2 0,0 2 0,0 1 0,0 1 0,0 1 0,0 1 508,0-6 0,0 1 0,0 2 0,0 0 0,0 1 0,0-2 0,0-1 0,0-3-524,0 3 1,0-2-1,0-2 1,0 0-1,0 0 1,0 3 523,0 1 0,0 2 0,0 0 0,0 2 0,0-1 0,0-1 0,0 0 0,0 2 0,0 1 0,0-1 0,0-1 0,0 0 0,0 0 0,0-5 0,0 0 0,0-1 0,0 0 0,0 0 0,0 0 0,0 9 0,0 0 0,0-1 0,0-1 0,0-3 140,0-1 1,0-1 0,0-3-1,0-2-140,0 0 0,0-2 0,0 0-56,0 5 0,0 0 0,0-2 56,-2 5 0,4-4 616,5-5 0,1-5-616,-4 0 3276,12-43-3266,-16 24 0,0-27 1,0 15-1</inkml:trace>
  <inkml:trace contextRef="#ctx0" brushRef="#br0" timeOffset="11902">10037 12383 24575,'-22'43'0,"-1"0"0,1 0 0,0 0 0,0 0 0,0 0 0,2-5 0,-2 2 0,1 1 0,-1 0 0,0-1 0,2 0 0,2-2 0,2-2 0,-3 12 0,5-3 0,0-1 0,-2 3-547,0-6 1,-1 3 0,-1 1 0,0-1 0,1-1 0,1-3 244,1 1 0,2-2 0,0-2 0,-1 3 302,-2 6 0,-2 1 0,1 0 0,2-3 134,1-5 1,2-2-1,-1 0-134,-4 9 0,-1 1 0,2-2 0,3-8 0,2-2 0,-1-2 468,-5 5 1,-1-1-469,1 10 0,-1-4 0,0-22 0,0-1 0,9 11 0,-1-3 2280,-21-8-2280,27 11 865,-12-27-865,0 12 0,12-1 0,-27 5 0,22 4 0,-2 3 0,-16-8 0,-4 1 0,6 11 0,1 6 0,0-7 0,-2-14 0,1-1 0,-4 28 0,11-7 0,18-32 0,0 11 0</inkml:trace>
  <inkml:trace contextRef="#ctx0" brushRef="#br0" timeOffset="13402">10037 12418 24575,'30'0'0,"1"0"0,3 3 0,3 2 0,1 2 0,4 3 0,1 2 0,2 2-656,-9-2 1,2 1-1,1 1 1,1 2 0,-1-1 344,-1 2 0,1 1 0,-1 0 0,1 0 0,3 1-138,-5-2 0,3 0 0,1 1 0,0 0 0,1-1 1,-1 1-1,-1-1 449,3 2 0,0 0 0,-1 0 0,1-1 0,1 0 0,2-1 0,-5-4 0,4-1 0,0 0 0,2 0 0,-1-1 0,-1-1 0,-2 0 0,-3 0 23,6 2 0,-4-1 0,-1 0 0,0-2 0,1-1-23,6-2 0,2-2 0,0-2 0,-2 0 0,-5 0-66,1-2 0,-4-2 1,4 4 65,0 1 0,5 3 0,2 1 0,0 0 0,-3 1 0,-2 0 0,-2 1 0,0 1 0,2 2 145,-6-2 0,2 2 0,1 0 0,0 1 0,1 2 0,-1 1-145,-3 3 0,0 1 0,1 3 0,-1 0 0,0 0 0,-1-1 0,-1-1 183,7 3 1,-2-1-1,0-2 1,0 2-1,1 0-183,-3 0 0,2 1 0,1 0 0,-2 0 0,0-2 0,-4-2 0,4 0 0,-2-2 0,-3-2 0,-3-3 859,5-3 0,-3-1-859,0 8 0,-6-2 63,-10-11 0,-4 11 1,-16-15-1</inkml:trace>
  <inkml:trace contextRef="#ctx0" brushRef="#br0" timeOffset="15288">8961 14464 24575,'-35'35'0,"9"-4"0,1 5 0,5-3 0,2 3 0,1 1 0,3-5 0,1 0 0,1 2 0,-5 4 0,-1 2 0,6-1 0,8-4 0,5 0 0,-2-3 0,-7 0 0,0-1 0,7 5 0,2-6 0,-1-14 0,12-45 0,7-20 0,6 9 0,5-3-437,-10 13 0,3-4 0,0-3 0,1 1 0,0 1 437,4-5 0,-1 0 0,1 0 0,1-1-496,-4 5 1,1-1 0,0 0 0,0 0 0,0 0 495,-1 1 0,0-1 0,-1 1 0,0 1 0,-1 1 0,1-3 0,-1 1 0,0 2 0,2 4 0,9-3 0,2 4 0,-5 4 0,-10 6 0,-2 7 0,12 12 0</inkml:trace>
  <inkml:trace contextRef="#ctx0" brushRef="#br0" timeOffset="17671">14094 13705 24575,'-30'-30'0,"0"0"0,0 0 0,0 2 0,1 0 0,1-2 0,4-3 0,1-3 0,0 3 0,-1 7 0,1 1 0,-1-2 0,1-10 0,0-2 0,-1 5 0,-12 4 0,1 3 0,7-4 0,1 3 0,-8 9 0,19 3 0,16 16 0,16 0 0,4 16 0,15 19 0,-9-11 0,4 3 0,-4 0 0,-2 12 0,-1-1 0,4-10 0,3-1 0,-4-4 0,9 13 0,-16-21 0,-3 1 0,-16-12 0,0 11 0,0 1 0,16 19 0,-15-8 0,2 1 0,11 7 0,3 1 0,-6 7 0,-2 0 0,0-12 0,1-3 0,0-1 0,-4-3 0,-6-8 0,-25-11 0,-17-7 0,-1-1 0,5-2 0,-1 0 0,-5-1-633,0 2 1,-4 0 0,-2 0 0,-1 0 0,1 0 632,2 1 0,0-1 0,0 0 0,0 0 0,1 0 0,0-2 0,0-1 0,1-1 0,-1 2 0,0 1-225,-1 3 1,-1 2-1,-1 0 1,4 0-1,4-2 225,0-3 0,4-1 0,1 2 0,-6 3 0,1 1 0,17 1 0,21-1 0,-12 0 0</inkml:trace>
  <inkml:trace contextRef="#ctx0" brushRef="#br0" timeOffset="19654">9790 9331 24575,'-12'34'0,"0"0"0,1 0 0,-5 2 0,-2-1 0,1 4 0,2-1 0,2 2 0,-1 1 0,1-4 0,0-2 0,0-3 0,0-1 0,-3 3 0,-1 0 0,3-4 0,4-2 0,0-5 0,-10 1 0,5 23 0,15-59 0,0 8 0,6-17 0,3-9 0,0-4 0,2-2 0,6-1 0,1-1 0,0-4 0,0-2 0,-1 0 0,1 2 0,-1 5 0,1-1 0,-1-5 0,1 0 0,-2 13 0,2 1 0,-1 2 0,3-4 0,0 3 0,-3 1 0,1 3 0,13-7 0,-27 27 0,12-12 0,-1 16 0,5 16 0,15 19 0,-7-3 0,3 7 0,-6-8 0,1 5 0,2 0 0,-3-2 0,0 0 0,-1 0 0,1 0 0,3-1 0,2 2 0,0-1 0,-4-3 0,3 7 0,-3-5 0,-6-13 0,-1-1 0,8 7 0,-7-5 0,-16-17 0,12 11 0</inkml:trace>
  <inkml:trace contextRef="#ctx0" brushRef="#br0" timeOffset="22517">11007 12312 24575,'0'0'0</inkml:trace>
  <inkml:trace contextRef="#ctx0" brushRef="#br0" timeOffset="23583">11130 12347 24575,'38'-27'0,"-1"-1"0,-2 1 0,-3 3 0,3 5 0,-16 3 0,-3-7 0,0 17 0,-12-18 0,11 24 0</inkml:trace>
  <inkml:trace contextRef="#ctx0" brushRef="#br0" timeOffset="24404">11236 12277 24575,'0'0'0</inkml:trace>
  <inkml:trace contextRef="#ctx0" brushRef="#br0" timeOffset="25316">11871 11942 24575,'36'-18'0,"-1"0"0,-8 1 0,1-1 0,7 0 0,-4 1 0,-7-3 0,7 4 0,-31 1 0,16 11 0,-12-12 0,12 16 0,-16 0 0</inkml:trace>
  <inkml:trace contextRef="#ctx0" brushRef="#br0" timeOffset="26154">12418 11589 24575,'30'-24'0,"0"1"0,0-1 0,8 5 0,-5-1 0,-15-6 0,-1 5 0,14 17 0,-27-27 0,28 27 0,-28-12 0,11 0 0,-15 12 0,0-11 0</inkml:trace>
  <inkml:trace contextRef="#ctx0" brushRef="#br0" timeOffset="27483">10619 11307 24575,'33'-16'0,"1"0"0,-5-1 0,0-5 0,5-11 0,1-6 0,-2 1 0,-6 11 0,-2 0 0,-2 1 0,5-13 0,-1-1 0,-4 9 0,0-2 0,-7 3 0,-8-17 0,8 6 0,0-4 0,-15 2 0,-2 4 0,1-4 0,0 16 0,0 3 0,0 8 0,0 16 0,0 0 0</inkml:trace>
  <inkml:trace contextRef="#ctx0" brushRef="#br0" timeOffset="28702">11413 10442 24575,'8'-41'0,"-1"0"0,2 10 0,2-1 0,0-1 0,2-3 0,-2 3 0,-1 5 0,0 1 0,6-9 0,-1-2 0,-4 2 0,-2-1 0,2-3 0,-3-2 0,-6 8 0,-2-1 0,-2 2 0,1 2 0,-2 3 0,-5 1 0,1 3 0,7 9 0,0 15 0</inkml:trace>
  <inkml:trace contextRef="#ctx0" brushRef="#br0" timeOffset="30399">12841 11201 24575,'0'-36'0,"0"1"0,0 0 0,0-6 0,0-2 0,0-3 0,0-4 0,0 1 0,0 2 0,0 0 0,0 3 0,1-5 0,-2 0 0,-2 10 0,-3-1 0,0 2 0,-3-7 0,-2 4 0,1 10 0,1 3 0,1 1 0,0 3 0,-8-8 0,12 13 0,-27-1 0,27 5 0,-27 15 0,27 0 0,-12 0 0</inkml:trace>
  <inkml:trace contextRef="#ctx0" brushRef="#br0" timeOffset="31171">12912 9966 24575,'0'0'0</inkml:trace>
  <inkml:trace contextRef="#ctx0" brushRef="#br0" timeOffset="33217">12206 10478 24575,'-22'17'0,"-1"1"0,-4 17 0,11 0 0,15-9 0,2-1 0,-1-1 0,0 23 0,0-28 0,0 1 0,0 11 0,0-11 0,16 15 0,11-15 0,-5 11 0,17-27 0,-19 12 0,-1-16 0,13 0 0,-28 0 0,27 0 0,-27-16 0,12-3 0,-14-13 0,-4-3 0,2-8 0,0 2 0,0-1 0,0 14 0,0 2 0,0-14 0,0 9 0,-32 31 0,24 0 0,-39 0 0,28 0 0,-24 0 0,21 0 0,-1 0 0,23 0 0,0 0 0</inkml:trace>
  <inkml:trace contextRef="#ctx0" brushRef="#br0" timeOffset="35288">12048 9860 24575,'-28'18'0,"1"-1"0,-8 3 0,3 11 0,28-27 0,-27 28 0,27-13 0,-12 24 0,1-5 0,11 5 0,-12-24 0,16 13 0,16-28 0,3 11 0,1-15 0,11 0 0,-11-15 0,15-5 0,-15-15 0,-3 6 0,-3-1 0,-10-11 0,6 11 0,-4 1 0,-22-6 0,-7 16 0,-5 2 0,-15-2 0,9 11 0,1 0 0,-2-8 0,15 13 0,5-13 0,15 16 0</inkml:trace>
  <inkml:trace contextRef="#ctx0" brushRef="#br0" timeOffset="36702">12489 9825 24575,'-28'0'0,"1"0"0,1 7 0,1 2 0,-10-6 0,15 29 0,-11 3 0,27 4 0,-4-14 0,0 1 0,7 4 0,2-1 0,-1 12 0,0 2 0,0-11 0,0-13 0,0 17 0,0-17 0,16-3 0,3-16 0,17-16 0,-1 12 0,0-27 0,0 11 0,-15-15 0,-4 0 0,-16-8 0,0 16 0,0 1 0,0-6 0,-16 1 0,-4 15 0,-15 12 0,16-11 0,3 15 0,16 0 0,0 0 0</inkml:trace>
  <inkml:trace contextRef="#ctx0" brushRef="#br0" timeOffset="38517">10513 11448 24575,'0'35'0,"0"0"0,-1-10 0,2 1 0,6 2 0,2-1 0,0 1 0,1-1 0,0-1 0,0-1 0,5 1 0,1-1 0,2-5 0,0-1 0,1 7 0,1-1 0,15 10 0,-19-15 0,-16-4 0,0-16 0</inkml:trace>
  <inkml:trace contextRef="#ctx0" brushRef="#br0" timeOffset="39392">10690 12277 24575,'25'25'0,"0"1"0,-5-6 0,0-1 0,6-2 0,-1 1 0,-6 13 0,-3-27 0,-16 12 0</inkml:trace>
  <inkml:trace contextRef="#ctx0" brushRef="#br0" timeOffset="40949">11871 9543 24575,'28'0'0,"-1"0"0,-1-2 0,-1 4 0,10 13 0,1-11 0,-10 12 0,-1 0 0,-2-12 0,7 11 0,-5 1 0,-19-12 0,33 11 0,-35-15 0,12 0 0,-16 0 0,0 0 0,0 0 0</inkml:trace>
  <inkml:trace contextRef="#ctx0" brushRef="#br0" timeOffset="42805">12700 9790 24575,'0'27'0,"0"0"0,0 9 0,0-5 0,0-27 0,0 43 0,0-39 0,0 39 0,0-20 0,0-5 0,0 17 0,0-4 0,0-11 0,0 23 0,0-43 0,0 12 0,0-16 0</inkml:trace>
  <inkml:trace contextRef="#ctx0" brushRef="#br0" timeOffset="88487">17286 10901 24575,'0'35'0,"0"-2"0,0 1 0,0-9 0,0 1 0,0 8 0,0 0 0,0 9 0,0-23 0,21-2 0,5-5 0,2-9 0,15 7 0,4-6 0,-17-17 0,-3-7 0,5-3 0,-1-3 0,-3-2 0,-5-3 0,-13-9 0,-1 3 0,23 13 0,-29-24 0,13 43 0,-32-12 0,-3 16 0,-1 0 0,-11-16 0,11 13 0,-15-13 0,6 14 0,-1 4 0,-11-2 0,4-2 0,0 4 0,9 13 0,1 1 0,-2-13 0,3 2 0,6 19 0,5-1 0,-1-19 0,16 12 0,0-1 0,0-11 0,0 12 0,16 0 0,-13-12 0,13 11 0</inkml:trace>
  <inkml:trace contextRef="#ctx0" brushRef="#br0" timeOffset="89966">16316 8925 24575,'0'48'0,"0"0"0,-8-3 0,-4 3 0,1 4 0,6-13 0,1 4 0,1 2 0,0 0 0,-1 0 0,-1-3-656,-1 0 1,-2-3-1,0 0 1,1 1 0,1 4 297,2-2 1,0 3 0,1 2 0,1 1 0,1 0 0,0-2 0,0-1 357,3 1 0,0-1 0,1-1 0,1 0 0,-1-1 0,-1 0 0,-1 5 0,-1 0 0,0-1 0,1 1 0,1 0 0,2-6 0,1 0 0,2 1 0,-1-1 0,-1 1 0,-1 0-196,-2 0 0,-2 2 0,0 0 0,-1-2 0,2 0 1,1-4 195,5 5 0,1-4 0,1 0 0,-1 3 274,-4 1 0,-2 2 0,1 2 1,0-2-1,4-3-274,5 3 0,2-2 0,3-3 0,-1-3 0,3-1 0,0-4 0,0-1 0,5 15 0,-1-8 0,8-11 0,-31-44 0</inkml:trace>
  <inkml:trace contextRef="#ctx0" brushRef="#br0" timeOffset="90633">16510 12206 24575,'0'0'0</inkml:trace>
  <inkml:trace contextRef="#ctx0" brushRef="#br0" timeOffset="92135">16546 11836 24575,'-20'44'0,"0"-1"0,1 1 0,-1 0 0,1 0 0,1 1 0,0-1 0,1 1 0,0 2 0,-2 2 0,5-11 0,-2 3 0,-1 1 0,1 1 0,-1 0 0,1 0 0,1-1 0,1-1-547,-1 6 1,2-1 0,1 0 0,-1-1 0,0 2 0,-3 0 136,0-6 0,-1 1 1,-1 0-1,-2 1 1,1 0-1,-1 0 0,0 1 1,1 1 277,0 0 0,0 1 0,-1 1 0,1 1 0,-1 0 0,1-1 0,0-2 1,0-1-1,0-2 132,-2 3 0,1-2 0,-1-3 0,1 1 0,-1 0 0,-1 3 0,0-1 0,-1 2 0,-1 1 0,-1 2 0,1-2 0,1 0 0,2-3 0,3-3 59,0 2 0,4-2 0,1-3 0,-1-1 0,-2-1-59,-7 2 0,-2-2 0,1-1 0,2 1 354,1 11 1,4 1 0,-2-3-355,-1-8 0,0-2 0,1-2 0,0 5 0,3 1 0,8-5 0,2 3 0,0-3 0,-2-3 0,1-1 1638,6 5 0,2-2-1513,-1 3 0,0-15 1,0-4-1</inkml:trace>
  <inkml:trace contextRef="#ctx0" brushRef="#br0" timeOffset="94199">16616 11942 24575,'38'0'0,"0"0"0,0 0 0,2 0 0,6 0 0,4 0 0,3 0 0,1 0 0,-2 0 0,-2 0 0,0 0 0,-2 0 0,0 0 0,0 0 0,1 0 0,4 0-365,-9 0 1,3 0 0,1 0 0,2 0 0,-1 0 0,1 0 0,-1 0 0,-1 0 0,-2 0 319,5 0 1,0 0 0,-2 0 0,0 0 0,-1 0 0,-3 0 0,-1 0-396,1-1 1,-4 1 0,0 0 0,0 0 0,3 1 439,-4 0 0,4 0 0,1 1 0,0 1 0,-1-1 0,-1 1 0,-4 0 0,7 2 0,-3 0 0,-2 0 0,1 0 105,3-1 0,0 0 0,-1 1 0,-2 1-105,1 4 0,-3 2 0,3-2 0,1-5 0,3-1 0,-1 0 0,-3 2 0,-4 5 0,-3 3 0,3-3 0,4-5 0,4-3 0,2 1 0,-2 2 0,-1 6 0,0 3 0,-1 0 0,-2-2 0,4-4 0,-2-2 0,0 3 0,-6 2 0,1 3 0,-2 1 0,-2-1 0,1 3 0,-3 0 0,-3-3 0,0-3 0,-3 0 763,0 6 1,-5-5-764,-7-13 2743,-16 0-2743,0 0 1092,0-62-1092,0 28 0,0-3 0,-2 2 0,1-4 0,-4-2 0,-3 1 0,-8-2 0,-6 0 0,-1 0 0,2 0-317,4 0 0,2-1 1,-1 2-1,-3 2 317,-4 5 0,-2 3 0,-2 1 0,0 0-178,-2-4 1,-1-1-1,1 2 1,3 5 177,1 4 0,0 1 0,-9-5 0,-2-2 0,8 6 0,8 4 0,4 5 0,35 26 0,19 15 0,-1-1 0,-2-2 0,1 1 305,-7-1 0,2 3 0,0 1 0,-1-1-305,5 4 0,-1 0 0,-5-4 0,-6-4 0,-2 0 378,5 13 1,-2-8-379,-8-23 0,-16 12 0,0 0 0,-16 13 0,-15 8 0,6-11 0,-6 3 0,-5 3 0,-1 0 0,0 0 0,3-3-582,1 2 1,1-2 0,1 0 0,-2 0-1,-2 0 582,1-2 0,-2 2 0,-1-1 0,-2 1 0,2-1 0,0-1 0,4-2 0,-11 7 0,2-2 0,3-1 0,3-3 0,6-4 0,4-2 0,0 1 0,-4 2 0,0 1 0,7-5 0,8-3 0</inkml:trace>
  <inkml:trace contextRef="#ctx0" brushRef="#br0" timeOffset="96154">14993 14711 24575,'10'-37'0,"0"-1"0,0 1 0,0 0 0,2-6 0,2-2 0,-2 1 0,-3 3 0,-6 3 0,-3 1 0,1 1 0,4-4 0,1 0 0,-2 2 0,-3-7 0,-2 4 0,1 13 0,0 5 0,0 3 0,0 52 0,0-5 0,0 4 0,0 4 0,0 4 0,0 1-486,0-3 1,0 2 0,0 0 0,0 1 485,0 2 0,0-1 0,0 2 0,0 3 0,0-3 0,0 1 0,-1 3 0,1 0 0,0 1 0,1-2 0,1-1 0,0 0 0,1 0 0,0 0 0,0-2 0,0 0 0,0 4 0,1-2 0,0 0 0,0-2 0,1-1 0,-2 1 0,1 0 0,0-4 0,4-7 0,9-4 0,-3-5 0,-10 12 0,12-16 0,0-3 0,19-32 0,-13 9 0,3-5 0,1-9 0,4-7 0,1-2 0,-2 3 0,1 4 0,-1 2 0,2-4 0,-3 0 0,1-4 0,2-2 0,1 1 0,1 4 0,9 1 0,3 2 0,0 3 0,-5-2-410,-3-3 0,-3-1 1,1 3-1,6 3 1,1 3-1,-11 3 0,-16-2 1</inkml:trace>
  <inkml:trace contextRef="#ctx0" brushRef="#br0" timeOffset="97870">16105 8890 24575,'-17'41'0,"0"-1"0,0 1 0,-3 2 0,0 2 0,7-10 0,-1 3 0,1 0 0,3-4 0,-1 4 0,2-6 0,-7 4 0,16-21 0,16-30 0,-12-21 0,18 4 0,3-6 0,-15-7 0,-5-7 0,3 4 0,8 12 0,3 3 0,-3-2 0,-2-12 0,-2-2 0,-2 4 0,-2-2 0,3 7 0,5 18 0,0 1 0,-10-11 0,7 2 0,18 18 0,14 8 0,4 3 0,-5-2 0,-5-3 0,-2-1 0,2 0 0,4 2 0,4 1 0,0 0 0,-3 2 0,4 1 0,-3 1 0,-9 1 0,-5-1 0,32 0 0,-63 0 0,0 0 0,0 0 0</inkml:trace>
  <inkml:trace contextRef="#ctx0" brushRef="#br0" timeOffset="100451">18468 9331 24575,'-35'16'0,"0"3"0,16 12 0,2 5 0,0-8 0,-1 3 0,5 2 0,-1 7 0,1 1 0,2-6 0,-1 0 0,1 0 0,-1 4 0,0 4 0,4-11 0,8-13 0,16 13 0,19-28 0,-9 4 0,3-1 0,5-5 0,5-3 0,-2 0 0,3 1 0,0 0 0,9 0 0,-4 0 0,-18 0 0,-3 0 0,12 0 0,-17-15 0,-15-9 0,-8-3 0,-15-16 0,1 9 0,0 1 0,-1-2 0,-13-1 0,28 17 0,-11 3 0,15 16 0,-16 0 0,12 0 0,-12 0 0,-7 0 0,17 0 0,-17 0 0,23 0 0,0 0 0</inkml:trace>
  <inkml:trace contextRef="#ctx0" brushRef="#br0" timeOffset="102270">17551 9119 24575,'-18'26'0,"1"-1"0,-3 14 0,4-3 0,4-5 0,1 0 0,5-3 0,-6 5 0,1 1 0,11 1 0,0 0 0,0-15 0,39-5 0,-14-15 0,12 0 0,1 0 0,1 0 0,-13 2 0,-1-4 0,10-13 0,-15 11 0,11-12 0,-27 16 0,27 0 0,-27-16 0,12 12 0,-16-11 0,0-17 0,0 9 0,0-1 0,0-3 0,1 1 0,-2 1 0,-15-14 0,12 4 0,-17 8 0,-5 7 0,3 12 0,-1-8 0,-3 0 0,1 7 0,1 3 0,-14 2 0,3-12 0,5 16 0,27 0 0,-12 16 0,16-12 0,0 11 0,0-15 0</inkml:trace>
  <inkml:trace contextRef="#ctx0" brushRef="#br0" timeOffset="103885">18468 9437 24575,'30'8'0,"-1"-1"0,0 9 0,-1 4 0,5 6 0,-3 3 0,-11-2 0,-3 1 0,0 7 0,-16-4 0,0 4 0,0-8 0,0 1 0,0 8 0,0-1 0,0-7 0,0-1 0,0 0 0,0-3 0,0-5 0,0 13 0,-16-13 0,12 1 0,-12-4 0,16-16 0</inkml:trace>
  <inkml:trace contextRef="#ctx0" brushRef="#br0" timeOffset="110900">16863 10089 24575,'-33'8'0,"-1"0"0,13 9 0,-1 1 0,-13 0 0,4 4 0,18 10 0,6 2 0,-9 5 0,14-5 0,4-1 0,14 6 0,-15-12 0,2-3 0,28-4 0,-11-4 0,15-16 0,-9 0 0,-1 0 0,-1 0 0,23-16 0,-28-4 0,-1-4 0,0-3 0,1-12 0,-11 13 0,0 1 0,8-10 0,-12 15 0,11 5 0,-15-1 0,0-4 0,-31-15 0,12 16 0,-1 3 0,-20-4 0,6 10 0,6 4 0,20 6 0,-23 0 0,31 0 0</inkml:trace>
  <inkml:trace contextRef="#ctx0" brushRef="#br0" timeOffset="111994">16863 10231 24575,'26'-36'0,"-1"1"0,2-5 0,1 2 0,-1 8 0,1 3 0,-2-5 0,-1 5 0,10 7 0,-15 5 0,-5 15 0</inkml:trace>
  <inkml:trace contextRef="#ctx0" brushRef="#br0" timeOffset="112854">17251 9684 24575,'16'-20'0,"-12"-11"0,27 27 0,-27-12 0,12 16 0</inkml:trace>
  <inkml:trace contextRef="#ctx0" brushRef="#br0" timeOffset="114038">16934 10583 24575,'25'18'0,"1"0"0,-3 17 0,9-16 0,-17 29 0,-11-41 0,12 25 0,-16-17 0,0-11 0,0 12 0,0-16 0</inkml:trace>
  <inkml:trace contextRef="#ctx0" brushRef="#br0" timeOffset="116067">17657 11165 8191,'0'20'0,"16"-4"3276,3-16-1489,1 0 1031,-5 0-2818,-15 0 1719,16 0-1719,4 0 3276,-1 0 0,13 0-3044,-13 0-232,1 0 0,-4 0 0,-16 0 0,0 0 0</inkml:trace>
  <inkml:trace contextRef="#ctx0" brushRef="#br0" timeOffset="116793">18257 11201 24575,'25'0'0,"1"0"0,-3 0 0,8 0 0,-31 0 0</inkml:trace>
  <inkml:trace contextRef="#ctx0" brushRef="#br0" timeOffset="118438">17622 11448 24575,'31'-33'0,"0"1"0,1 0 0,-1-1 0,-10 2 0,-4-1 0,1-1 0,4 0 0,5 4 0,3 0 0,4-1 0,0 0 0,-2 0 0,-4 0 0,2-12 0,-4 0 0,-1 1 0,-1 5 0,2 7 0,0 5 0,-3-2 0,5-18 0,-5 6 0,-7 19 0,-16 3 0</inkml:trace>
  <inkml:trace contextRef="#ctx0" brushRef="#br0" timeOffset="119861">18362 10478 24575,'26'-36'0,"-1"1"0,-5 7 0,0 1 0,9-7 0,0 1 0,-9 14 0,-2-1 0,-4-5 0,-1-1 0,18-9 0,-27 15 0,12 5 0,-16 15 0,0 0 0</inkml:trace>
  <inkml:trace contextRef="#ctx0" brushRef="#br0" timeOffset="121154">17869 9366 24575,'19'0'0,"-3"16"0,-16-12 0,0 12 0</inkml:trace>
  <inkml:trace contextRef="#ctx0" brushRef="#br0" timeOffset="142816">2470 10654 24575,'0'48'0,"0"0"0,0 0 0,0 0 0,3-4 0,1-1 0,1-1 0,-2 1 0,-1 1 0,-2 0 0,1 0 0,0-1 0,4 7 0,0-1 0,1 1 0,-2-7 0,1 2 0,-1-1 0,-1-4 0,-2-4 0,0-3 0,1 0 0,3 7 0,1 1 0,-2-8 0,-4 2 0,0-31 0,0 8 0,0-44 0,0 29 0,0-13 0,0 47 0,0 1 0,0 10 0,0 4 0,0-1 0,0 0 0,0 1 0,0 1 0,0 3-491,0-6 1,0 3-1,0 1 1,0 0 0,0 0-1,0-3 491,0 1 0,0-1 0,0-1 0,0-1 0,0-1 0,0 4 0,-1-1 0,1-1 0,1-3 0,4 3 0,1-3 0,-1 0 0,-4 0 0,-1 1 0,3-8 0,13 9 0,-16 4 0,-4-69 0,-1-28 0,-2-3 0,1 16 0,-1-2 0,0-2 0,-1-2 0,1-1-469,0 2 1,-1-2 0,1-2 0,-1-1 0,0 0 0,0 1 0,-1 1 432,-2-5 1,-2 2 0,1-1 0,-1 1 0,2 1 0,0 0 35,4 5 0,0 0 0,2 0 0,-1 1 0,0 1 0,-2 1 376,-4-4 0,-1 2 0,-1 0 1,1 0-1,2-1-376,4-4 0,3 0 0,1-1 0,0 0 0,-3 2 0,-3 1 0,-2 2 0,-1-1 0,1 1 0,3 1-242,1-8 0,2 0 0,1 2 0,0 2 242,-2 0 0,1 3 0,1-1-108,2-3 0,3-1 1,0 3 107,-1 2 0,0 2 1638,0-12 0,0 6-1280,0 11 189,0 15-547,0 4 1218,0 1-1218,15 11 0,5-28 0,10 22 0,11 5 0,2 1-253,0-3 0,2 1 0,8-1 253,-16 2 0,5-1 0,3 0 0,3 0 0,0-1 0,0 1 0,-3 0 0,-4 1-656,6 0 1,-3 0-1,-2 1 1,1-1 0,5 1 642,-5-1 0,4 1 0,3-1 0,0 0 0,1 1 0,-3-1 0,-2 1 0,-5 0 13,8 0 0,-5-1 0,-2 1 0,3 2-351,-1 1 0,2 1 0,0 1 0,0 0 0,-2-2 351,3-2 0,-2-1 0,0-1 0,2 1 0,-1 1 0,3-1 0,1 1 0,-2-1 0,-2-2 0,-1-1 0,-2-3 0,0 1 0,2 0 0,-3 3 0,2 0 0,1 1 0,0-1 0,-1 0 0,-5 0 0,2-3 0,-5 0 0,0 0 0,2 1-129,7-2 1,3 1-1,-2 0 1,-5 1 128,8-2 0,-4 1 424,6-1 0,-4 4-424,-19 5 0,-1 2 1539,8-1 1,1 0-1540,5 0 0,4 0 0,-9 0 0,3 0 0,1 0 0,-2 0 0,5 0 0,-1 0 0,2 0 243,2 1 1,2-1 0,0 1 0,-3-3-244,-5-3 0,-2-1 0,1 1 0,-2 4 0,3 0 0,-1 1 0,-2-2 0,2-3 0,-2-1 0,1 2 34,7 2 1,2 3 0,-2 0-35,-9-1 0,-1 0 0,0 0 0,0 0 0,0 0 0,1 0 0,-2 0 0,0 0 0,3 0 0,2 0 0,3 0 0,0 0 0,-4 0 0,-2 0 0,-3 0 0,2 0 0,7 0 0,2 0 0,-5 0 0,-4 0 0,-3 0 0,-5 0 0,1 0 0,8-2 0,-2 4 0,6 13 1210,7-11-1210,-43 12 635,11-16-635,-15 0 0,0 0 0,0 16 0,0 3 0,0 20 0,0 14 0,0 0 0,0-7 0,0 0 0,0 3-491,0-6 1,0 2 0,0 3 0,0-1 0,0-2 490,0 4 0,0-1 0,0-1 0,0 1 0,0 2 0,0 0 0,0 0 0,0 0 0,0-2 0,0-1 0,0 2 0,0 5 0,1-13 0,1 5 0,0 2 0,1 2 0,-1 0 0,0-1 0,0-2 0,0-2 0,-1 0 0,-1-1 0,0-3 0,0 1 0,1 0 0,1 3 0,1 2 0,2 2 0,0 2 0,0 0 0,1-1 0,-2-3 0,-1-3 0,-1 6 0,-2-4 0,0-3 0,2-2 0,3-2 0,1-3 0,-1-1 0,-4 0 0,-2-1 0,1-1 0,0 4 0,0-4 0,0 6 0,-16-7 0,-3-32 0,-5-7 0,-3-2 1225,1 0 1,-3-1-1226,-6-5 0,-7-3 0,-2 0 0,0 2 0,4 4 0,0 2 0,-1 0 0,-3-1-547,4-2 1,-2-1 0,-2-1 0,-1 0 0,0 1 0,1 2 497,2 4 0,-1 1 0,1 1 1,0 1-1,-1-1 0,0-1 49,-3-1 0,-1-1 0,-1-1 0,1 1 0,0 1 0,0 1 0,2 3 0,1 0 0,0 2 0,0-1 0,1 0 0,0 0 0,-5-3 0,0-1 0,1-1 0,3 2 0,2 1 0,-6 3 0,3 2 0,5-2 0,-5-6 0,7 1 0,3 7 0,10 0 0,-1 0 0,-13 0 0,12 0 0,3 0 3276,4 0-2982,-27 0-294,21 0 0,-3 0 0,-8-1 0,-5 1 0,0 1 0,4 3 0,1 2 0,-2-1-257,0-3 0,-2-3 1,-1 1-1,4 3 257,-1 6 0,3 3 0,-1-1 0,-10-4 0,-3-2 0,2 2 0,6 5 0,1 1 0,-2-2 0,1-5 0,-2-2 0,-1-1 0,4 3 0,0 5 0,3 1 0,-1-3 0,-1-7 0,-1-2 0,5 1 0,1 8 0,3-2 0,-2-6 0,-3-2 0,-9 0 0,-6 2 0,8 3 0,-4 2 0,1 0 0,6 0 0,0 1 0,2-1 0,2 0 0,1 0 0,3 2 0,-1 8 0,1-1 0,0-5 0,0 0 0,-4 7 0,-1 1 0,-6-1 0,-2 2 0,11-3 0,-1 2 0,5-1 0,-12 6 513,8-4 1,7-7-514,24-12 0,-11 0 0,15 0 0,-16 0 0,-4 16 0,-15-12 0,16 12 0,-28-1 0,7-11 0,-4 4 0,-6 0 0,4-7 0,0-2 0,-3 1 0,0 0 0,5 0 0,2 0 0,13 0 0,3 0 0,-9 0 0,19 0 0</inkml:trace>
  <inkml:trace contextRef="#ctx0" brushRef="#br0" timeOffset="145902">4163 9719 24575,'0'33'0,"0"1"0,0 9 0,0-8 0,0-4 0,0-11 0,0-4 0,0-1 0,0-11 0,0 28 0,0-28 0,0 27 0,0-43 0,0 8 0,0-17 0,0-9 0,0-1 0,0-5 0,0 1 0,0-5 0,0-2 0,0 3 0,0-3 0,0 5 0,0 9 0,0 2 0,-2-2 0,4 5 0,14 3 0,3 4 0,1 16 0,-4 0 0,-1 0 0,5 0 0,15 32 0,-15 7 0,-11-12 0,-2 1 0,-7 7 0,0 12 0,0-39 0,0 23 0,0-31 0,0 0 0,0 16 0,0-12 0,0 12 0,0-1 0,0 5 0,0 4 0,0 3 0,0 12 0,0-19 0,0-9 0,0-58 0,0 8 0,0 5 0,0-2 0,0 0 0,0 1 0,0-1 0,0 1 0,0 8 0,0 0 0,0-8 0,0 3 0,0 8 0,0-7 0,0 31 0,15 0 0,20 0 0,-7-1 0,-1 2 0,13 15 0,-15-8 0,-3 3 0,-11 13 0,-3 3 0,2 0 0,0 1 0,7 7 0,-3 1 0,-11-10 0,-2 3 0,7 20 0,0 0 0,-8-2 0,0-13 0,0-2 0,0 0 0,0-28 0,0 11 0,0-15 0</inkml:trace>
  <inkml:trace contextRef="#ctx0" brushRef="#br0" timeOffset="147749">1253 11942 24575,'0'44'0,"0"0"0,0 1 0,0-3 0,0-1 0,0-1 0,0 10 0,0-2 0,0-3 0,0-3 0,0-14 0,0-2 0,0 10 0,0-36 0,0-36 0,0 4 0,0-6 0,0-8 0,0-5 0,0 3 0,-1 13 0,1 1 0,1-1 0,1-4 0,1-3 0,2 1 0,0 6 0,5 4 0,0 3 0,-1 2 0,2 1 0,20-6 0,-11 27 0,-1 4 0,12 4 0,-27 27 0,12 5 0,-7-11 0,-2 5 0,-5 1 0,-2 4 0,2 0 0,3-1 0,1 0 0,-2 0 0,-2 2 0,-3 1 0,0-2 0,1 13 0,0-2 0,0-1 0,0-4 0,0-10 0,0-3 0,0-1 0,0-3 0,0 8 0,0-29 0,16 13 0,-12-16 0,12 0 0,-1-16 0,-11 13 0,28-13 0,-28 16 0,11 0 0,-15 0 0</inkml:trace>
  <inkml:trace contextRef="#ctx0" brushRef="#br0" timeOffset="149800">459 15134 24575,'12'46'0,"-1"1"0,1-1 0,0 0 0,0 0 0,-1 1 0,0 0 0,-1 0 0,2 0 0,1 3 0,-2-8 0,2 2 0,1 1 0,0 0 0,0-1 0,0 0 0,0-3 0,1 6 0,0-1 0,0-2 0,-1-1 0,1 1 0,0 0 0,-1 1 0,1-1 0,-1-2 0,-1-6 0,6 15 0,-3-9 0,0 1 0,-15-64 0,-2-17 0,-2 4 0,-2-7 0,1-1 0,0 0-712,3 2 1,1 0 0,-1-1 0,-1-3 711,-3-1 0,-2-3 0,0-1 0,0 1 0,2 3 0,3-7 0,1 3 0,0 1 154,-4 5 1,-1 1 0,1 2-155,4-12 0,2 6 0,-2 18 0,2 1 0,5-5 0,4 1 0,9-6 0,4 21 0,5 9 1074,15 21 0,1 11-1074,-12-8 0,-2 7 0,-4 4 0,0 7 0,-1 3 0,-4 2 0,-3 3 0,-4 3 0,-3 0 0,1-1 58,-1-5 0,-1-1 0,-1-1 1,0 2-59,1 7 0,-1 2 0,-1-3 0,-3-8 0,-5-6 0,0-5 0,0 5 0,0-13 0,0-34 0,0-16 0,0-9 0,0-3 0,0-6 0,0 0-499,0 0 0,0-1 0,0 0 499,-1 8 0,1-2 0,0 1 0,1-1 0,2 3 0,1-1 0,1 1 0,-2 1 0,-1-5 0,-2 2 0,2-1 0,3 0 0,2-1 0,-3 5 0,-5 3 0,2 4 0,5 5 0,4 5 0,9 3 0,12 22 0,5 12 0,-4 7 0,1 9 0,0 5 0,-7-3 0,0 4 0,0 3 0,-1 1 0,-1-3-406,3 3 0,0-1 1,-2 0-1,-2 2 406,-4-3 0,-1 2 0,-1 0 0,-2-1 0,-1-4 0,-1 2 0,-2-2 0,0-1 456,1 2 1,0 1-1,-1-4-456,-1-3 0,0-2 0,-1 8 0,-3-9 0,-6-23 0,0 27 0,0-27 0,0 12 0</inkml:trace>
  <inkml:trace contextRef="#ctx0" brushRef="#br0" timeOffset="150968">2152 14887 24575,'41'8'0,"1"0"0,-4 2 0,3 1 0,5 3 0,-9-2 0,5 2 0,2 0 0,0 2 0,0-1 0,-4 0 0,7 4 0,-2 0 0,0 1 0,0 1 0,-2-2 0,3 2 0,0 0 0,-6 0 0,-7-1 0,-2 7 0,-7 1 0,3 1 0,-7 0 0,-16 9 0,4-10 0,-1 2 0,-5-3 0,-4 1 0,-3 14 0,-5 3 0,-4-6 0,-4 3 0,-1-2 0,1-6 0,-1-2 0,-3 0-166,-2-2 1,-4 1-1,1-1 1,4-3 165,1 3 0,1-5 0,-12-7 0,3-1 0,11 14 0,-1-27 0,4 12 0,16-16 0</inkml:trace>
  <inkml:trace contextRef="#ctx0" brushRef="#br0" timeOffset="152799">3158 14393 24575,'34'6'0,"0"-1"0,0 0 0,10 0 0,3 1 0,3 3 0,-12 1 0,3 3 0,1 1 0,-1 1 0,1-1-543,-1 1 1,0 0 0,1 0-1,-2 0 1,-3 0 542,13 4 0,-4 0 0,-4 2 0,-12 0 0,-2 1 0,-8-3 861,-4 1-861,-21 4 0,-2 3 447,19 12-447,-34-8 0,-16 3 0,4-1 0,9-1 0,-1-1-265,-2-7 1,-5 2-1,-1 0 1,3 0 264,0 3 0,3 0 0,-1-1 0,1-3 0,0-1 0,2 1 442,0 5 0,3 2 0,1 0-442,3 2 0,1 0 0,4 2 0,5 2 0,4 2 0,0 0-133,-2 2 0,2 0 0,1-1 133,3-4 0,1-2 0,1-1 0,-1 11 0,0-4 0,0-12 0,0-3 278,0 10 0,0-21 0,0-15 0</inkml:trace>
  <inkml:trace contextRef="#ctx0" brushRef="#br0" timeOffset="154720">4780 14358 24575,'0'33'0,"0"1"0,0 7 0,0 8 0,0-11 0,0 7 0,0 2 0,0 0 0,0-5-920,0 9 0,0-3 0,0 2 920,0-8 0,0 3 0,0 1 0,0-2 0,0-5 0,0-1 0,0-4 0,0 0 422,0 15 0,0 0-422,-1-4 0,2-2 230,7-10 1,0-3-231,-4 5 0,-4-82 0,-12 7 0,-3-6 0,2 1 0,0-4 0,1 0 357,5 12 0,0 0 0,1 0 0,-1-1-357,-1-5 0,-1-2 0,0 1 0,4 3 0,2 1 0,3 1 0,-1 1 0,-4-8 0,-2 0 0,3 4 0,2 5 0,4 4 13,5 5 1,2 1-14,-2-6 0,5-1 0,9 8 0,7 0 0,-2 0 0,4-13 0,1 1 0,0 6 0,0 2 0,-4 2 0,-7 9 0,-16 15 0,28-12 0,-13 16 0,16 0 0,-9 4 0,-1 8 0,-4 21 0,-2 8 0,-2-11 0,2 2 0,-4 2-303,-7 1 1,-4 2 0,-1 2 0,1-1 302,2 10 0,0-1 0,-2-1 0,-3-4 0,-2 0 0,1 0 0,0 4 0,0 2 0,0-5 0,0-3 0,0-2 0,0 5 0,0-3 0,0-14 0,0-1 0,-1 1 0,2 2 0,5 8 0,3-1 0,1-4 0,0 1 604,0 3 1,0-2-605,5 14 0,1-11 0,-12-21 0,27-15 0,-27 0 0,28 0 0,-28 0 0,11 0 0,-15 0 0</inkml:trace>
  <inkml:trace contextRef="#ctx0" brushRef="#br0" timeOffset="182917">6633 13458 24575,'2'45'0,"0"-1"0,0 0 0,1 0 0,-1 1 0,0-1 0,0 0 0,3 3 0,0-2 0,1 0 0,0 0 0,1 1 0,0 1 0,-1-2 0,1 3 0,1 1 0,0-1 0,0-1 0,0-1 0,1-4-656,2-1 1,0-3-1,0-2 1,1 2 0,-2 3 360,-1 0 1,1 4 0,-1 3 0,-1-1 0,1-1 0,-2-4 0,0-5 294,1 4 0,-2-5 0,2 0 534,5 8 0,2 1 1,-4 0-535,-8-2 0,-3 0 0,1 0 0,3-4 0,2-1 0,-1 1 0,1 4 0,0 1 0,-2-2 0,-2 3 0,0-4 432,6-5 0,0-1-432,-7-1 0,-2 2 0,1-3 0,0 2 0,0-1 0,0 6 0,0-1 0,0-3 0,0-2 0,0 13 2869,0-27-2869,-16-1 0,-11-20 0,-5-13 0,7-9 0,0-9 0,-1 0-308,-7 1 1,-1 0 0,3-5 307,11 4 0,2-4 0,1 0 0,1 3 0,-2 1 0,1 3 0,1 0 0,-2-8 0,1 4 0,-3-3 0,20 83 0,9-18 0,2 5 0,-3 3 0,1 8 0,0 1 0,0-5 0,3-7 0,0-2 0,0 3 0,-3 9 0,-2 5 0,2-1 0,1-8 0,7-5 0,1-4 307,-5 2 0,-2 3 1,0-7-308,9 7 0,11-1 0,-11 0 0,23-15 0,-6-4 0,6-16 0,-17-6 0,-1-4 0,2-5 0,1-5 0,-3-4 0,2-7 0,-1-1 0,-2 1 0,-1-3 0,-4 1 0,2-2 0,8-5 0,1-2 0,-7 3 0,-11-6 0,-4 7 0,7 15 0,-15-9 0,0 32 0,0 0 0</inkml:trace>
  <inkml:trace contextRef="#ctx0" brushRef="#br0" timeOffset="186451">5380 17621 24575,'0'-47'0,"0"0"0,1 2 0,-2-2 0,-2 4 0,-3-2 0,0 4 0,-2 0 0,-4 3 0,-11-6 0,-5 6 0,10 18 0,-3 5 0,-12 4 0,-1 2 0,-5-7 0,-8 12 0,-4 8 0,12 16 0,0 7 0,-4-4 0,-3 0 0,5 6 0,12 4 0,4 5 0,3 1-268,0-2 0,2 1 0,3 0 268,4 2 0,3 0 0,2 0 0,1-1 0,1-1 0,-1 3 0,-1-3 0,-2 2 0,1 0 0,1-2 0,0 2 0,1-3 0,2 0 0,2-2 0,2 0 0,5-3 0,9 4 0,9-5 0,15-10 0,9-4 0,-3-1 0,-7 5 0,0-2 0,9-6 0,5-2 0,-7-4 0,-14-3 0,-4-8 0,11-23 0,-1-9 0,2 8 0,-3-6-329,-13-8 1,-5-7 0,1 2 328,1 10 0,0 2 0,-3-2 0,-1-8 0,-4-2 0,2 1 0,-1 10 0,0 1 0,2-3 0,-2 0 0,1-5 0,1-1 0,1 0 0,3 5 0,3 1 0,2 3 0,2 1 0,0-2 0,-3 0 0,0-3 0,0 1 0,2 2 0,0 5 0,11-3 0,1 7 0,2 1 0,4 1 0,2 2 0,-1 5 0,6 4 0,0 4 0,-10-3 0,1 0 0,-3 8 0,2 15 0,-5 11 0,-3 8 0,-9 13 0,-15-9 0,-5 8 0,-4 5 0,-2 2 0,0-1 0,-1-4-100,1 0 1,-2-3 0,-1 0-1,-1 2 1,-1 3 99,1-6 0,-2 5 0,0 2 0,-1 2 0,-1-1 0,0 0 0,0-2 0,1-5 0,0-4 0,-4 6 0,1-6 0,-1-2 0,0 3 0,0 2 0,-3 2 0,1 1 0,3-3 0,5-8 0,7-2 0,2-3 0,-8 9 0,2 1 479,12 0 1,6-2-480,5-5 0,3-3 0,0-7 0,2-3 0,11 2 0,2-4 1327,5-10-1327,2-13 0,1-14 0,-20-12 0,-4-12 0,-1-6 0,0 4 0,2 7 0,1 1 0,-1 0 0,-2-4-366,-4 0 0,-2-4 1,0-1-1,-3 1 0,0 3 366,-2 5 0,-1 2 0,-1 2 0,-4 1 0,-3-1 0,-3 1 0,0 0 0,0-3 0,-1 0 0,0 3 0,-2-2 0,-2 3 0,-5 5 0,1 2 0,11-8 0,4 32 0,20 8 914,4 5 1,3 2-915,-1-2 0,3-2 0,5-5 0,2-4 0,7-4 0,0-4 0,3-5 0,-1-5 0,-15 4 0,0-3 0,0-1-187,3-7 0,-1-3 0,-3 1 187,1-8 0,-3-1 0,-6 9 0,0 0 0,-5 1 0,-3 1 0,-6-1 0,-3-15 0,-8 4 0,-16 11 0,-7 2 0,-4 5 0,-11 21 0,-2 4 0,-2 8 0,16 11 0,2 5-126,-1-6 1,-1 3-1,2 2 126,2 10 0,3 5 0,2 1-397,5-9 1,2 0 0,1 2 0,1 1 396,1 4 0,1 1 0,2 0 0,2 2 0,0 0 0,1 0 0,2 1 0,1 0 0,1 0 0,1 1 0,1 0 0,-1 1 0,0-6 0,0 2 0,0-1 0,0 0 0,0-2 0,0 0 0,0-2 0,0 0 0,0-1 0,0 11 0,0-1 0,0-5 0,-2-6 0,4-5 0,14 4 0,-13-16 0,13-19 862,0-19-862,0-4 0,3-5 0,2 1 0,4-1 0,0-3 192,-4 2 0,2 0 0,-1-3 0,2-4-192,-4 3 0,1-4 0,0-3 0,1-2 0,-1 1 0,-1 1 0,0 3-508,1-4 1,0 3 0,-2 0-1,0 0 1,1-3 507,-1-2 0,0-4 0,1 0 0,-2 0 0,0 2 0,-2 5 0,2-9 0,-1 6 0,-1 2-12,1-6 0,1 4 12,0-1 0,-1 5 0,3 0 0,11 4 776,-27 19-776,27 16 2649,5 0-2649,-6 0 0,6 0 0,0 0 0,12 0 0,2 0 0,-14 0 0,1 0 0,-5 0 14,-4 0 1,-5 0-15,9 0 0,-28 0 0,11-15 0,-15 11 0,-15-12 0,-21 47 0,2-6 0,-2 5 0,13-2 0,0 3 0,0 6 0,2 4-410,4-4 0,1 5 1,0 4-1,1 2 1,0 1-1,0 0 0,1-3 1,0-2 192,-1 1 1,2-2-1,-1-1 1,2 0-1,-1 1 1,2 3 216,1-3 0,1 4 0,0 1 0,0 1 0,1-1 0,1-2 0,-1-4 0,1-5-19,-5 16 0,1-8 0,3-5 19,6-2 0,0-6 0,-14 3 0,32-19 0,19-32 0,-8 8 0,1-3 1638,8-13 0,-2-3-996,-14 7 0,0 1-628,14-8 1,-6 3-1,-20 4 1,24 4 0</inkml:trace>
  <inkml:trace contextRef="#ctx0" brushRef="#br0" timeOffset="188160">8361 16316 24575,'-35'16'0,"0"-12"0,8 19 0,3 8 0,4-3 0,0 1 0,-1-3 0,-2 2 0,1 1 0,3 4 0,1 2 0,0-1 0,-10 3 0,1 0 0,7 5 0,5 2 0,5-3 0,4 4 0,4-6 0,1 5 0,2 0 0,1-2 0,2 0 0,2-2 0,0 3-304,-2 4 0,1 4 0,0 0 0,0-7 304,4 3 0,2-2 0,0-4 0,1 2 0,-4-2 0,-5 5 0,-2 2 0,4-12 0,2 5 0,1 2 0,-1-1 0,-2-4 0,-3 5 0,-2-3 0,2 2 0,1 0 0,2 3 0,-1-2 0,-1-4 0,-2 7 0,-2-6 148,1-12 1,0-1-149,4 7 0,-8-1 0,-23-4 0,-8-3 0,8-6 0,-1-1 0,0 0 0,-2 2 0,-1-6 0,-15-11 0,2-2 0,1 21 0,8-46 919,70 1-919,-5-4 0,4-7 0,0 2 0,-6 10 0,-1 1 0,-1-2 0,1-5 0,0-3 0,-7 1 0,-9-4 0,-6-1 0,-4-9 0,-2 0 0,1 11 0,0 1 0,1-4 0,-2 4 0,-15-1 0,-4 28 0,0-16 0,-3-7 0,-3 9 0,-1-3 0,6-5 0,0-4 0,1 0 0,-8-8 0,1 1 0,-1 2 0,5 0 0,12 8 0,2 3 0,-6 4 0,15 5 0,0 15 0</inkml:trace>
  <inkml:trace contextRef="#ctx0" brushRef="#br0" timeOffset="189254">7709 17515 24575,'27'-7'0,"0"-1"0,9 4 0,-21-12 0,1 16 0,-12 0 0,27 0 0,-27 0 0,28 0 0,-5 0 0,-1 0 0,1 0 0,4 0 0,1 0 0</inkml:trace>
  <inkml:trace contextRef="#ctx0" brushRef="#br0" timeOffset="190237">8538 17357 24575,'0'46'0,"0"0"0,0 1 0,0 1 0,0 0 0,0-3 0,0 1 0,0-2 0,0-9 0,0 1 0,0-1 0,0 11 0,0-2 0,0-7 0,0-3 0,0-7 0,0-3 0,0-5 0,15-3 0,-11 0 0,28-13 0,-29-3 0,29-19 0,-14-19 0,-1-6 0,3 12 0,-1 1 0,0-14 0,-2 4 0,-2 5 0,-15 21 0,0 15 0</inkml:trace>
  <inkml:trace contextRef="#ctx0" brushRef="#br0" timeOffset="190733">8432 17110 24575,'0'0'0</inkml:trace>
  <inkml:trace contextRef="#ctx0" brushRef="#br0" timeOffset="192421">9049 16245 24575,'0'36'0,"0"-11"0,0 1 0,0 21 0,0-21 0,0 1 0,0 2 0,0 0 0,0-2 0,0 1 0,0 14 0,0 3 0,0-12 0,0 1 0,0 4 0,0-1 0,0 3 0,0 3 0,0 0 0,0-2-593,0 7 0,0-1 0,0 1 1,0 1 592,0-9 0,0 1 0,-1 1 0,1 0 0,0 1 0,1 0 0,1 3 0,1 1 0,0 0 0,0 0 0,0-3 0,-1-2 0,-1-1 0,-1-2 0,0-2 0,3 2-80,3 12 0,4 3 0,-1-4 1,-3-9 79,-4-11 0,0-5 0,6 2 0,0-3 0,-8-4 0,0-5 0,15-15 2329,-11-31-2329,11 13 0,2-3 0,-9-14 0,-3-7 0,1 1 0,5 8 0,1 1 0,0-1 0,1-3 0,-1-1 0,-1 4 0,-2 5 0,1 5 0,6 8 0</inkml:trace>
  <inkml:trace contextRef="#ctx0" brushRef="#br0" timeOffset="193264">8820 17251 24575,'47'0'0,"0"0"0,0 0 0,-18 0 0,-1 0 0,74 0 0,-102 0 0</inkml:trace>
  <inkml:trace contextRef="#ctx0" brushRef="#br0" timeOffset="194650">9331 15928 24575,'0'41'0,"0"0"0,0-3 0,0 3 0,0 1 0,0 5 0,0 1-672,0-1 0,0 1 0,0 6 672,0-15 0,0 5 0,0 3 0,0 2 0,0-1 0,0-1 0,0-2-547,0-1 1,0-2 0,0-1 0,0 0 0,0 1 0,0 3 462,0-2 0,0 3 1,0 1-1,0 0 0,0 1 1,0-1-1,0-2 0,0-3 84,0 7 0,0-3 0,0-2 0,0 0 0,0 2-33,0-4 0,0 1 0,0 1 1,0-1-1,0-2 0,0-3 33,0 12 0,0-4 0,0-1 0,0 2 0,0-1 0,0-10 0,0-4 762,0-44-762,16 8 3276,-12-31-3098,27 15 1766,-11-11-1944,11 20 0,4 2 0,-5-9 0,-1 1 0,7 6 0,-1 2 0,-9 0 0,-1 2 0,10 7 0,-15 0 0,-5 0 0,-15 0 0</inkml:trace>
  <inkml:trace contextRef="#ctx0" brushRef="#br0" timeOffset="196254">9155 16387 24575,'27'0'0,"1"0"0,7 0 0,-19 0 0,-1 0 0,5 0 0,15-16 0,1 12 0,-17-12 0,13 16 0,-29 0 0,13 0 0</inkml:trace>
  <inkml:trace contextRef="#ctx0" brushRef="#br0" timeOffset="207003">9825 17004 24575,'0'43'0,"0"0"0,0 0 0,0 4 0,0-10 0,0 6 0,0 1 0,0 0 0,0-4-686,0 5 0,0-3 1,0 2 685,0 4 0,0 4 0,0-2 0,0-8 0,0-3 0,0-7 330,0-5 1,0-3-331,0-4 340,0 11-340,0-12 0,0 17 0,0-1 1056,16-15-1056,-12-5 0,27-15 0,-27 0 0,27 0 0,-11 0 0,15 0 0,1 0 0,-17 0 0,20 0 0,-33 0 0,18 0 0,-24 0 0</inkml:trace>
  <inkml:trace contextRef="#ctx0" brushRef="#br0" timeOffset="207588">9755 16686 24575,'0'0'0</inkml:trace>
  <inkml:trace contextRef="#ctx0" brushRef="#br0" timeOffset="209838">10090 17039 24575,'0'43'0,"0"0"0,0 1 0,0-3 0,0 1 0,0 4 0,0-2 0,0 5 0,0 2 0,0-1 0,0-3 0,-1-1 0,1-2 0,0-2 0,1 2 0,2 5 0,1 1 0,1-2 0,-2-7 0,-1 1 0,0-5 0,7 8 0,-2-12 0,-7-29 0,0 12 0,0 0 0,0 3 0,0 1 0,0-36 0,0-15 0,0-8 0,0 0 0,0-4 0,0-1-555,0-3 1,0-1 0,0-2 554,0 6 0,0-3 0,0 1 0,0 3 0,0-2 0,-1 2 0,2-1-78,4-5 1,1-2 0,-1 6 77,-4 6 0,2 4 0,5 0 0,-1 3 0,-7-3 0,32 15 0,-9 5 821,9 17 1,3 11-822,-7 11 0,-1 3 126,1-6 0,-1 1-126,-7 12 0,-5-1 0,1 2 0,-15-10 0,-2 1 0,1 5 0,0 1 0,0 4 0,0 1 0,-1 2 0,2 0 0,5-3 0,3-1 0,0 1 0,2-2 0,6-6 0,1-1 0,-9 0 0,2-3 0,20-4 0,-27 11 0,12-27 0,-16 11 0,15-15 0,-11-15 0,18-8 0,3-5 0,-12-7 0,-2-5 0,4 6 0,4-3 0,-2 3 0,1-5 0,-1 3 0,1 0 0,-1 5 0,3 12 0,-4 3 0,-16 16 0</inkml:trace>
  <inkml:trace contextRef="#ctx0" brushRef="#br0" timeOffset="211170">11042 17286 24575,'0'47'0,"0"0"0,0 0 0,0-6 0,0 1 0,0 0 0,0 0 0,0-1 0,0-1 0,0 0 0,0 0 0,0 7 0,0-1 0,0-6 0,0-13 0,0-3 0,0 11 0,16 0 0,3-16 0,5-2 0,10 2 0,5-3 0,1-6 0,2-1 0,2 8 0,-2-2 0,-13-13 0,-3 0 0,9 13 0,-3-15 0,-28-31 0,9 2 0,6-7 0,-4-1 0,-10 0 0,-5-2 0,2-2 0,5 0 0,3-2 0,-1-2 0,-3 1 0,-3-1 0,-3-1 0,-1 0 0,-1 3 0,-2-4 0,-2 3 0,0 0-217,2-6 1,0-1 0,-7 7 216,-7 11 0,-6 5 0,-1 2-71,-4 0 0,-1 3 0,-1 2 71,-8-1 0,-1 5 0,8 4 0,-2 2 0,2 3 0,0 6 0,2 4 0,-6 4 0,-1 4 0,-3 3 0,2 9 0,17 4 0,3 9 0,2 2 0,0-2 0,-4 8 0,2 0 0,1 1 0,4-1 0,1 1 0,2-4 0,2-5 0,0 1 0</inkml:trace>
  <inkml:trace contextRef="#ctx0" brushRef="#br0" timeOffset="213031">11413 17286 24575,'5'50'0,"0"-1"0,0 1 0,-4-13 0,-1-2 0,3 5 0,6 2 0,5 7 0,2 1 0,-2 0 0,-4-6 0,-5 1 0,-3-4 0,3 6 0,3-9 0,3 5 0,2 2 0,1 2 0,0-1 0,-3-4 0,-4-5 0,-2 8 0,-5-6 0,3 3 0,4 1 0,3 4 0,-1-2 0,-4-8 0,-4-7 0,-2-3 0,1 3 0,0-1 0,0 6 0,0-15 0,0 11 0,0-27 0,0 27 0,0-27 0,0 12 0,-15-16 0,-5 0 0,-15 0 0,15 0 0,5 0 0,-17 0 0,9-16 0,-3 8 0,1-3 0,5-13 0,4-3 0,-3-13 0,2 3 0,2 0 0,12-4 0,-13-2 0,32 11 0,19 13 0,-9-5 0,4-7 0,0 3 0,9 5 0,0-1 0,-8-6 0,-1-5 0,-4 2 0,-8 6 0,-1-1 0,9-14 0,-5-2 0,-18 14 0,2 1 0,19 2 0,-1 3 0,-19 9 0,11 15 0,1-16 0,4 12 0,-1-12 0,-3 16 0</inkml:trace>
  <inkml:trace contextRef="#ctx0" brushRef="#br0" timeOffset="219937">18327 15963 24575,'-5'38'0,"0"0"0,-1 0 0,-3 4 0,-1 2 0,3 0 0,1 4 0,-1-3 0,-2 5 0,3-6 0,6-14 0,0-3 0,-8 3 0,0-1 0,6-3 0,0-1 0,-6 2 0,0 1 0,7-1 0,2 1 0,-1 6 0,0-2 0,0 8 0,0-7 0,0 0 0,0 6 0,0-3 0,0-21 0,0-15 0,0-15 0,0-8 0,0-5 0,0-7 0,0-5 0,0 5 0,0-4 0,0-2 0,0 3 0,0 1 0,-1 1 0,2 0 0,4-10 0,1-2 0,-1 6 0,-5 9 0,4 4 0,16 1 0,7 5 0,-2 4 0,5 2 0,10 4 0,6 1 0,-3 2 0,-1-1 0,0 3 0,-1 1 0,2 1 0,-5 3 0,-10 1 0,-1 4 0,9 11 0,-2 5 0,-5-1 0,-3 5 0,-6 11 0,-3 6 0,-3-1 0,-2 3 0,-4-1 0,1 7 0,-2 0 0,-5-14 0,-4 0 0,-12 11 0,-4-2 0,7-10 0,-1-1 0,-5 4 0,-2-3 0,-12-1 0,27-11 0,-12-1 0,16-3 0,0-47 0,0-2 0,0-5 0,8-7 0,0-4-409,-6 5 1,-3-3 0,4 1 408,6 1 0,3 1 0,-2 0 0,-2 1 0,-2 1 0,0-1-49,-1-7 1,1-1 0,3 7 48,7 12 0,-1 1 0,-14-13 0,2 10 0,13 30 0,-1-12 0,5 16 0,11 7 0,11 5 0,-2 1 0,-6-1 0,-1 1 0,2 1-67,6 1 0,4 2 1,1 1-1,-5 3 67,1 5 0,-4 4 0,-1 0-134,-5-7 0,0 1 1,-1 1-1,-6 1 134,-5 4 0,-4 1 0,-1 0 0,12 9 0,-7-2 0,-17-11 0,-6-3 0,-13 12 0,12-1 1440,-27 0-1440,27-15 732,4-5-732,20-15 0,15 0 0,0-15 0,1 11 0,-1-28 0,0 13 0,-9 2 0,-1-1 0,-5-1 0,-1 2 0,17-2 0,-21 3 0</inkml:trace>
  <inkml:trace contextRef="#ctx0" brushRef="#br0" timeOffset="221354">20814 15646 24575,'-35'19'0,"19"4"0,-3 1 0,-9-6 0,-4 0 0,2 1 0,-3 18 0,1 1 0,0-14 0,-2-1 0,6 0 0,8 3 0,4-1 0,-15 10 0,27-15 0,-11-4 0,15-1 0,0-11 0,0 28 0,0-28 0,18 17 0,11 5 0,14-3 0,-10-7 0,6 2 0,-2-1 0,9 1 0,1-1 0,-13-4 0,4 0 0,0 0 0,-3-1 0,-1 2 0,-2-1 0,0 0 0,13 3 0,-4 3 0,-13 2 0,-9-3 0,-15-12 0,11 17 0,-15-23 0,0 0 0</inkml:trace>
  <inkml:trace contextRef="#ctx0" brushRef="#br0" timeOffset="222421">20232 16545 24575,'35'0'0,"-2"-1"0,1 2 0,-6 6 0,3 2 0,13-3 0,8-1 0,-7 4 0,-10 8 0,-1 1 0,5-5 0,5-2 0,-6 0 0,-9-2 0,-3 2 0,1 5 0,1-1 0,14-6 0,-2 2 0,-18 6 0,-1 1 0,14 0 0,-3-1 0,-13 3 0,-3-4 0,-16-16 0</inkml:trace>
  <inkml:trace contextRef="#ctx0" brushRef="#br0" timeOffset="222960">21202 15716 24575,'0'0'0</inkml:trace>
  <inkml:trace contextRef="#ctx0" brushRef="#br0" timeOffset="224819">21414 15399 24575,'0'46'0,"0"0"0,0 1 0,0-1 0,0 0 0,2-3 0,1 0 0,0-1 0,1 0 0,0 0 0,-1 6 0,1-1 0,1 0 0,2 3 0,2-10 0,1 2 0,1 1 0,2-1 0,-1-1 0,0-2 0,2 4 0,1-3 0,0-1 0,0 1 0,-1 6 0,-1 3 0,1-4 0,0-8 0,4-8 0,-5-7 0,-13-7 0,0-62 0,-4 10 0,-2-8 0,0-2 0,2 6 0,-1-1 0,0-1 0,0-2-476,-2 6 1,0-3-1,-1 1 1,1 0-1,0 1 476,1-4 0,2 1 0,-1 0 0,1 0-114,-1-1 0,1 0 1,0 1-1,1 2 114,2 0 0,2 3 0,-1-1 0,-1-1 0,0-1 0,3 5 0,3 0 0,6 5 0,5 10 0,3 3 0,4-8 0,1 1 855,3 2 1,-1 3-856,1-2 1122,5-1-1122,-28 23 0,17 7 0,5 9 0,-13 7 0,-3 7 0,6 4 0,3 4 0,-3 4-187,-5-5 1,-3 1 0,0 3-1,0 3 187,1-2 0,-1 3 0,1 2 0,0 0 0,-1 1 0,0-2-450,0-3 1,-2-1 0,1 1-1,-1-1 1,0 0 0,1 1 449,-1-1 0,-1 1 0,1 0 0,0-1 0,0-2 0,0-2 0,2 7 0,1-3 0,0-3 0,-4-4 0,-3 3 0,0-5 0,6-7 0,0-1 0,-8 10 0,0-15 643,0-5-643,0-15 2799,16 0-2799,19 0 0,4 0 0,-13-6 0,-1-3 0,10-11 0,-15-15 0,11-1 0,-27 1 0,12 0 0,-16 15 0,0 5 0,0 15 0</inkml:trace>
  <inkml:trace contextRef="#ctx0" brushRef="#br0" timeOffset="228217">19844 17357 24575,'12'46'0,"0"0"0,-1 1 0,0-4 0,-1 0 0,5-4 0,5-8 0,4-3 0,-2-1 0,-1 11 0,1-1 0,5-8 0,3 1 0,-4-3 0,-6 2 0,-1-3 0,7-6 0,-1-5 0,-6 1 0,13 0 0,-13-12 0,1 11 0,-4-30 0,-16-21 0,-7-4 0,-2-6 0,0 0 0,-2-2-341,1 9 1,-3-2 0,1 0 340,1-3 0,-1-1 0,0 4 0,-6 0 0,1 2 0,-3-36 0,20 75 0,35 43 0,-16-9 0,1 5 0,2-4 0,1 4 0,-1 1 0,-7-6 0,-2 3 0,0-1 0,1-2 0,4 0 0,2-2 0,-3 0 0,2 13 0,-3-8 0,0-21 1021,-16-1-1021,0-11 0,0 12 0,-16 0 0,-14-6 0,-7-1 0,8 1 0,-4 0 0,-9 0 0,-5 1 0,3-1 0,-4 1 0,1-2 0,12-2 0,-1-1 0,2 0 0,-3 2 0,3 0 0,7 1 0,3-2 0,4-3 0,5 11 0,15-15 0,0 0 0</inkml:trace>
  <inkml:trace contextRef="#ctx0" brushRef="#br0" timeOffset="233545">21379 18292 24575,'-26'0'0,"1"0"0,-7 0 0,-4 0 0,2 0 0,-7 0 0,-1 0 0,9 0 0,-3 0 0,4 0 0,-4-4 0,5 8 0,10 16 0,3 7 0,-9-1 0,3 6 0,9 7 0,4 7 0,2-1 0,1-8 0,2-1 0,0 2 0,0 10 0,0 3 0,2-5 0,2 3 0,4-3 0,4-2 0,4-2 0,-2-14 0,4-5 0,23-4 0,-10-7 0,-5-9 0</inkml:trace>
  <inkml:trace contextRef="#ctx0" brushRef="#br0" timeOffset="233545">22106 19049 24575,'4'-30'0,"-12"-10"0,38 6 0,10-2 0,-11 1 0,-3-1 0,1 1 0,-3 0 0,-5 0 0,-2-1 0,0 2 0,1-2 0,-6 5 0,0-2 0,-1 3 0,0-1 0,-2 1 0,0-9 0,-3 3 0,-6 1 0,0 15 0,0 5 0,0 15 0,16 0 0,-12-16 0,12-3 0,-16-5 0,0-3 0,7 0 0,1-1 0,-5-4 0,-3-4 0,1 2 0,7-5 0,0-1 0,-7 7 0,-1-2 0,-1 1 0,1-2 0,0 2 0,0 6 0,0 1 0,0 1 0,0 1 0,0-10 0,0 15 0,0 5 0,0 39 0,0 14 0,0 9 0,0-10 0,0 5 0,0-3 0,0-1 0,0-2 0,0 8 0,0-1 0,0-7 0,0-2 0,0-6 0,0-1 0,0-1 0,0-1 0,0 10 0,0-15 0,0-4 0,0-1 0,0 5 0,0 15 0,0-9 0,0-1 0,0-1 0,-3 13 0,6-4 0,13-23 0,-15 18 0,2-1 0,12-23 0,-15 11 0,0-15 0,16-15 0,-12-28 0,11 15 0,1-1 0,-13-3 0,-2 1 0,7 5 0,0 1 0,-8-10 0,15 15 0,-11 5 0,12 15 0,-16 0 0</inkml:trace>
  <inkml:trace contextRef="#ctx0" brushRef="#br0" timeOffset="233545">20938 19049 24575,'18'-11'0,"1"-8"0,7-13 0,-1-7 0,-11 8 0,-1-5 0,-1-1 0,0 0-468,1-9 0,0-1 0,0-1 468,0 6 0,1-2 0,-1 1 0,-2 1 0,-3-3 0,-2 1 0,0 0 0,0-3 0,-1 0 0,-1 0-229,-3 5 0,-1 0 0,-1 1 229,1 0 0,0 1 0,0-1 0,0-5 0,0-1 0,0 3 0,0-6 0,0 2 0,0 13 0,0-1 0,0 5 0,0 3 0,0 5 0,0 3 0,0 20 1353,0 20-1353,0 19 0,0 14 0,0 0 0,0-12 0,0-1 0,0 4-251,0-2 0,0 3 1,0 2-1,0 0 1,0-4 250,0-1 0,-1-2 0,1-1 0,1 1 0,2 1 0,1 1 0,0-1 0,1-1 0,0 8 0,1-1 0,3 1 0,2-6 0,3 1 0,0-2 0,-2-2 0,-4-5 0,-2-2 0,3 0 0,7 4 0,2-1 0,-5-8 0,-9-8 0,12-3 0,-1-16 1991,-11 0-1991,12 0 0,-16 0 0,16 0 0,-7-21 0,1-5 0,26-1 0,-17-13 0,-3-3 0,3 4 0,-3 7 0,0-2 0,-7-6 0,1 1 0,7 8 0,2 1 0,3-8 0,-1 2 0,0 1 0,0 10 0,-3-1 0,-14-14 0,12 5 0,-16 20 0,0-1 0,0-19 0,0-5 0,0 5 0,0 19 0,0 16 0,-16 0 0,12 0 0,-35 16 0,18 4 0,-1-4 0,1 3 0,1 16 0,4 1 0,16-1 0,0 0 0,0 0 0,0 1 0,0-17 0,0 13 0,0-28 0,16 11 0,-12 9 0,27-18 0,-27 17 0,12-23 0,-16 0 0,55 16 0,-10-12 0,-5 4 0,-2-1 0,-2-7 0,11 16 0,-40-12 0,25 12 0,-32-16 0,0-16 0,13-26 0,5-6 0,-6 22 0,0-1 0,-1-9 0,1-4 0,0 10 0,4 10 0,-16-11 0,15 27 0,-11-43 0,10 29 0,4-3 0,-2-15 0,1-7 0,0 4 0,5 6 0,0 0 0,0-10 0,1-4 0,-2 7 0,0 18 0,-6 1 0,-18-6 0,-6 3 0,1 9 0,-22 18 0,-7 9 0,10-4 0,-1 4 0,0 10 0,-3 8 0,1 3 0,2-4 0,-7 5 0,3 2-128,10-5 0,-2 3 0,3 1 0,6-2 128,4 12 0,6-3 0,4-5 0,2 0 0,-1 7 0,0-2 0,-1-13 0,2-3 0,5 5 0,4-3 0,9 9 0,-3-14 0,4-3 256,12 0 0,2-4-256,10 3 0,-13-7 0,6-1 0,-8-2 0,-1-5 0,7 11 0,-7 1 0,-24-12 0,11 27 0,-15-27 0,0 12 0,0-1 0,0 21 0,-5-2 0,-5 2 0,-6 2 0,-4-1 0,3-7 0,-5-5 0,-24-1 0,15-18 0</inkml:trace>
  <inkml:trace contextRef="#ctx0" brushRef="#br0" timeOffset="234234">22419 17357 24575,'0'0'0</inkml:trace>
  <inkml:trace contextRef="#ctx0" brushRef="#br0" timeOffset="237271">22737 18362 24575,'0'-44'0,"0"-1"0,0 1 0,0 10 0,0 1 0,0-2 0,-1-1 0,0-3 0,1 0 0,2 0 0,2 0 0,2 0 0,1 0 0,-1 3 0,1 1 0,0 2 0,1-1 0,5-12 0,3-2 0,-2 9 0,6 0 0,-5 7 0,-15 32 0,0 47 0,4-6 0,2 7 0,0 1 0,0-4 0,1 1 0,0 4-459,-3-9 0,-1 3 1,0 2-1,1-1 0,1-2 459,3 3 0,1-2 0,-1 0 0,-1-1 0,-5-3 0,-3-1 0,1 0 0,2-1 0,8 10 0,2-2 0,-2 0 0,-8-3 0,-2 0 0,2-4 0,6 1 0,-1-2 0,-5-3 0,-3 0 0,0-3 0,1-2 0,0-5 0,0 10 0,0-35 0,0-35 0,0 1 0,0-11 0,0-4 0,0 5 550,1 1 0,0 2 0,-3-7-550,0 9 0,-2-7 0,-2-4 0,1-1 0,-1 2 0,2 3 0,0 6-496,2-7 1,0 6-1,-2-4 496,-3 1 0,-4-4 0,-1-1 0,2 3 0,3 5 0,4-7 0,2 2 0,0 7 0,-1-3 0,5 2 0,6 3 0,4 2 0,1 1 0,4-9 0,3 4 0,3 1 0,3 7 0,-3 14 0,3 7 298,0 5 0,1 10-298,1 18 0,-4 12 0,-10-1 0,-3 3 0,-3 0 0,0 7 0,-3 2 156,-4-8 1,-2 5 0,-1 0 0,0-6-157,1 5 0,0-2 0,0 4 0,0 4 0,0-2 0,1-9 0,0-2 0,-3-2 0,-5 5 0,-1-1 0,9 6 0,-6-4 0,-24-18 0,-5-3 0,13 9 0,-1-3 0,-13-12 0,-1-4 0,1 8 908,19-16-908,1 0 0,27 0 0,-9 0 0,33 0 0,-17 0 0,13 15 0,-28 5 0,11 23 0,-15-21 0,16 17 0,-12-20 0,12 1 0,-16-4 0,0-16 0,15 0 0,-11 0 0,28 0 0,-29 0 0,13 0 0,-16 0 0,16 0 0,-12 0 0,27 0 0,-27-16 0,27 12 0,-27-12 0,28 16 0,-28 0 0,11 0 0</inkml:trace>
  <inkml:trace contextRef="#ctx0" brushRef="#br0" timeOffset="241927">23531 18150 24575,'0'-37'0,"0"0"0,-7-13 0,-2 2 0,0 18 0,-2 1 0,-5-7 0,-3 2 0,2 6 0,-1 5 0,-17 3 0,9 7 0,1 10 0,-1 30 0,2 21 0,3 3 0,8-14 0,2 2 0,2 1 0,-1 1-435,-3 4 0,-1 2 0,2 1 1,4 0 434,5-7 0,2 1 0,2 0 0,1-1 0,-1-3-123,-2 7 1,1-3 0,1-2 122,3-4 0,3 0 0,-2-2 0,-5 12 0,3-10 0,13-20 0,0-16 0,2-26 0,-1-11 0,-5 3 0,0-2 0,4-3 0,1-2 0,-3-3 568,-10-3 0,-5-3 1,2 2-569,4 4 0,1 1 0,-2 1 0,-3 4 0,-1 1 0,-1 2 200,-1-11 1,4 10-201,14 16 0,-14 43 0,0 17 0,6-6 0,4 3 0,-1 5 0,-3 1 0,-1 5 0,0 3 0,0-2 0,-1-4-291,2 5 0,-1-4 1,2 1 290,2-4 0,3 3 0,-1-3 0,-4-7 0,-8-6 0,2-5 0,11-3 0,3-5 0,3-1 0,-2-35 0,-1-13 0,1-9 0,-1-8 0,-6 12 0,-1-5 0,1-3 0,-1 0 0,-1 2-528,1-2 0,0 1 0,-1 1 0,2-3 528,0 1 0,2-3 0,0-1 0,-1 3 0,-3 3 0,-1-7 0,-2 4 0,2 0-72,4 0 0,3 1 0,-3-1 72,-4 4 0,-2 1 0,0-1 0,0-2 0,1-1 0,-1 1 0,0 2 0,-1 1 0,0 0-149,1 3 0,-1 0 0,0 0 149,-4 3 0,0-1 0,1 2 0,6-12 0,-1 1 0,-5 10 0,-3 0 0,0 3 0,1-11 2032,0 28-2032,-7 33 0,-6 22 0,2 4 0,4-10 0,2 3 0,-1 1 0,0 2 70,0-2 1,-1 1 0,0 2-1,-1 1 1,1 1-71,0 1 0,0 2 0,-1 2 0,1-1 0,1-2 0,2-2-403,1 2 0,3-3 0,0-1 1,-3 3 402,-2-4 0,-2 1 0,-1 2 0,0 0 0,2-1 0,1-4 0,2 4 0,3-3 0,0 0 0,-1 2 0,-2 1 0,0 3 0,-1 0 0,1 0 0,0-3 0,2 3 0,1-2 0,1-1 0,-1-1 0,0 10 0,0-1 0,0-6 0,0-8 0,0-5 0,0 4 0,16 0 670,11-15-670,-5-5 2203,17-15-2203,-35 0 0,27-15 0,-27-21 0,4-3 0,0-8 0,-6 1 0,-2-5 0,-2-1 0,-1 15 0,-2-1 0,1 0 0,0 0 0,4-13 0,0 0 0,-4 4 0,-12 0 0,1 8 0,11 4 0,-35 19 0,17 16 0,-21 16 0,8-12 0,15 27 0,5-27 0,15 12 0,0-32 0,19-15 0,9-5 0,-4 6 0,3-2-410,1-5 1,3-3 0,-2-1 409,-7 7 0,-2 1 0,1-6 0,-4 3 0,0-4 0,1-3 0,-2 0 0,-2 2 0,-2-6 0,-2 1 0,0 0 0,1 0-313,1 7 0,2 0 0,1 0 0,-1 0 1,-2 1 312,-2-2 0,-2 0 0,-1 2 0,3-1-216,2 3 0,1 1 0,0 0 0,0 0 216,1-4 0,-1 0 0,-1 0 0,1-7 0,-1-1 0,-2 7 0,0 10 0,-4 5 536,-5-1 1,-2 1-537,1-11 1583,-16 17-1583,-3 43 0,-4 28 0,-1-3 0,3-17 0,0-1 0,0 4-112,3 4 1,-1 6-1,1 3 1,1-2-1,3-4 112,0 2 0,3-4 0,1 1 0,-2 6 0,0 1 0,4 2 0,5-4 0,3 2 0,0 1 0,-1-2 0,-2-2 0,-2-2 0,0 1 0,3 5 0,2-8 0,1 4 0,1 3 0,1 0 0,0 0 0,0-3 0,0-3 0,2 7 0,0-4 0,0-1 0,0 2 0,-1-1 0,-1 2 0,0 1 0,1-2 0,1-4 0,6 6 0,1-3 0,-3-3 0,-7-7 0,-3-2 0,4 1 0,6 1 0,4 0 0,-4 1 0,-6-1 0,-4 0 0,3-3 0,6-2 0,0-2 0,-7 0 0,-2-5 0,1-8 0</inkml:trace>
  <inkml:trace contextRef="#ctx0" brushRef="#br0" timeOffset="241927">24128 19049 24575,'4'-15'0,"28"-20"0,-15 9 0,1-3 0,1-6 0,1 0 0,7-1 0,-3 1 0,-14 7 0,0 1 0,5 2 0,1-1 0,1-6 0,1-2 0,9-7 0,1-1 0,-9 12 0,-1-2 0,0 2 0,9-10 0,-3 2 0,-14 4 0,0 1 0,6 5 0,-1 1 0,-13-1 0,0 1 0,14-8 0,-16 19 0,0 1 0,0 11 0,0-12 0,0 0 0,0-3 0,-16-16 0,12 15 0,-12-11 0,16 11 0,0-15 0,0 9 0,0 1 0,0-14 0,0 4 0,0 3 0,0 8 0,0-23 0,-15 43 0,-5 20 0,-4 1 0,-3 5 0,0 12 0,-1 3 0,0-8 0,-3 0 0,4-1 0,5 2 0,1-1 0,-14 4 0,7 1 0,25-9 0,2 1 0,-14 8 0,-1 2 0,13 1 0,2 1 0,-7 5 0,0 0 0,7-7 0,2-2 0,-1-5 0,0-3 0,0 10 0,0 3 0,0-33 0,16 17 0,-12-7 0,27 3 0,-27 1 0,12 11 0,-1-27 0,5 12 0,0-16 0,11 0 0,-27 0 0,27 0 0,-11 0 0,15 0 0,-15 0 0,11 0 0,4 0 0,5-16 0,-15 14 0,1 0 0,9-13 0,0-1 0,-15 12 0,-5-12 0,-15 16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4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21273 10513 24575,'22'-28'0,"0"1"0,0-1 0,3 0 0,1-3 0,1-1 0,1-2 0,-4 4 0,1-2 0,0-2 0,0-1 0,2-1 0,0-1-410,0 1 0,1-2 1,0-1-1,2-2 1,-1 1-1,0 0 0,-1 0 1,-1 3-138,1-5 1,-1 2 0,-1 0 0,0 0 0,2 0 0,1-1 341,-3 6 1,1-1 0,2-2-1,0 0 1,1 0 0,-1 2 0,-1 1-1,-2 2 1,-3 4 784,6-7 1,-3 4 0,-2 2 0,3-1-581,7-8 0,3-2 0,-3 3 0,-6 9 0,8-3 0,-20 0 0,1-11 0,-2-1 0,-1 7 0,-1 6 0,2-1 0,-1 1 0,4-7 0,3-5 0,-1 1 0,-2 2 0,-3 7 0,0-13 0,-1 5 441,5 6 0,3-2 0,-8 7-441,-14-1 0,-24 31 0,-16-7 0,-4-2 1638,15 7 0,-1 0-903,-30-6 1,22 1-736,50 7 0,-4 0 0,16-3 0,16-3 0,9-1 0,-1-1 0,-9 0 0,5-3 0,0-1 0,-4 4 0,9-1 0,1 1 0,-4 1 0,-12 4 0,10 3 0,-17 6 0,-7 7 0,-24 10 0,-8 5 0,2 6 0,0 3 0,1 7 0,-1 2 0,0-12 0,-2 1 0,2 2 0,3 3 0,1 1 0,0-1 0,-4 8 0,0-2 0,1 0 0,2-6 0,7-4 0,0-21 0</inkml:trace>
  <inkml:trace contextRef="#ctx0" brushRef="#br0" timeOffset="2080">22966 7638 24575,'20'0'0,"-5"0"0,1 15 0,4 5 0,-3 4 0,1 3 0,-1 1 0,1-1 0,1-7 0,-2-1 0,2 12 0,-3-31 0,-16 0 0,0 0 0,0-15 0,0-21 0,0 10 0,0-3 0,0-5 0,0-2 0,0 0 0,0 1 0,0 7 0,0 1 0,0 0 0,0 4 0,0 3 0,0 4 0,0 16 0,0 16 0,0-12 0,16 27 0,-13-11 0,13-1 0,-16 13 0,0-13 0,0 17 0,0-17 0,0 13 0,0-28 0,0 11 0,16-15 0,-12 0 0,27 0 0,-11 0 0,15 0 0,-15 0 0,-5-47 0,-15 20 0,0-14 0,0-1 0,0 3 0,0 6 0,0 0 0,0-7 0,-1 8 0,2-2 0,7 5 0,0 3 0,-4-13 0,27 7 0,-27 32 0,12 0 0,-16 0 0</inkml:trace>
  <inkml:trace contextRef="#ctx0" brushRef="#br0" timeOffset="3327">23636 8008 24575,'0'-45'0,"0"1"0,0-1 0,0 1 0,0-5 0,0 3 0,0-4 0,3 8 0,0-4 0,1-1 0,-1 2 0,0 5 0,-2-3 0,-1 3 0,3 6 0,6 1 0,-2 11 0,-7 18 0,0 38 0,0 14 0,0-24 0,0 7 0,0 0 0,0-7 0,0 0 0,0 3 0,-2-2 0,4 1 0,12 15 0,3 4 0,-6 1 0,2 2 0,-1-12 0,3 3 0,1-2 0,-1-4 0,5 0 0,-2-1 0,-5 17 0,1-12 0,2-33-820,-16-4 1,0-4 0,0-12 0</inkml:trace>
  <inkml:trace contextRef="#ctx0" brushRef="#br0" timeOffset="7562">20850 10001 24575,'35'16'0,"-16"-12"0,-3 35 0,0-33 0,-12 17 0,27-7 0,-11 19 0,3-8 0,5 1 0,7 7 0,0 1 0,-13-7 0,-1-3 0,6-7 0,-7-3 0,-20 0 0,16-1 0,-12-11 0,12 28 0,-1 3 0,5 4 0,-4-5 0,3-1 0,-1-14 0,-1 1 0,2 14 0,-2-1 0,2-10 0,-3 8 0,-20-67 0,-8-22 0,3 24 0,-1-2 0,-2-4 0,0-3 0,0 4 0,4 2 0,-3 8 0,-21 9 0,29 4 0,-13 1 0,16 11 0,-32-28 0,9 13 0,-3 9 0,1 0 0,5-5 0,-11-1 0,11 12 0,-15-27 0,0 27 0,15-12 0,5 16 0,15 0 0,0-16 0,-16 12 0,-4-27 0,-15 4 0,17 8 0,1 0 0,-18-8 0,15 11 0,4 16 0,16 0 0,0 0 0,-47 0 0,35 0 0,-21 0 0,4 0 0,25 0 0,-12 16 0,16-12 0,0 35 0,16-2 0,-12 10 0,11-13 0,1-1 0,-12 6 0,11-14 0,1 1 0,-6-1 0,0 1 0,8 17 0,-1 0 0,-6-12 0,-2 1 0,1 22 0,-4-10 0,-6-36 0,0 4 0,0-48 0,-7 4 0,-2-2 0,-1 4 0,0 1 0,1-7 0,-1 1 0,-7 9 0,2 1 0,13-1 0,0 1 0,-13 2 0,5-16 0,4 0 0,2 11 0,-12-17 0,1 0 0,11 19 0,-12-13 0,32 24 0,-12 11 0,27-12 0,-27 16 0,27 0 0,-11 0 0,15 0 0,6 0 0,1 0 0,5 0 0,-4 0 0,-4 0 0,-20 0 0,-3 0 0,-16 0 0</inkml:trace>
  <inkml:trace contextRef="#ctx0" brushRef="#br0" timeOffset="10377">19438 9648 24575,'35'0'0,"0"0"0,-1 0 0,4 0 0,0 0 0,-8 0 0,-6 0 0,23 0 0,-43 0 0,11-31 0,-15-8 0,0 5 0,0-3 0,0 2 0,0 0 0,0 7 0,0 1 0,0 0 0,0 3 0,0 4 0,0 5 0,0 46 0,0-23 0,0 39 0,0-43 0,0 12 0,0-16 0,0 15 0,0-11 0,0 27 0,0-11 0,16 15 0,-12 1 0,12-17 0,-16-3 0,0-16 0,0 0 0,15 0 0,-11 0 0,12 0 0,-16 0 0,15-16 0,-11 12 0,12-43 0,-16 24 0,0-18 0,0-1 0,0 15 0,0-5 0,0 1 0,0 12 0,0-17 0,0 12 0,0-3 0,-1-14 0,2-4 0,4 12 0,1-1 0,-1-1 0,-4-6 0,-1-2 0,3 4 0,5 3 0,-1 5 0,-7-16 0,0 47 0,0 16 0,0-12 0,0 11 0,0-15 0</inkml:trace>
  <inkml:trace contextRef="#ctx0" brushRef="#br0" timeOffset="13078">20056 9472 8191,'23'-29'0,"1"-1"0,-12 26 1092,8-19 0,5-12 0,-8 15 695,-13 20 1031,12 0-2818,-16 0 1719,0 0-1719,0 16 3276,0-12 0,0 27-3044,0-27-232,0 27 0,0-27 0,0 12 0,0-1 0,0 5 0,0 0 0,0 11 0,0-27 0,0 43 0,0-39 0,0 23 0,0-31 0,-16 16 0,12-12 0,-11 11 0,-1 1 0,12-12 0,-12 12 0,16-16 0,-15 0 0,11 15 0,-28 5 0,28 0 0,-27-5 0,27-15 0,-12 0 0,16-15 0,-15 11 0,11-28 0,-12 28 0,16-11 0,0 15 0,0-16 0,16 12 0,-12-12 0,27 16 0,-27 0 0,12 0 0,-1 0 0,-11 0 0,12 0 0,0 16 0,3 4 0,5-2 0,3-1 0,12 3 0,-5-3 0,-1-3 0,6-10 0,-3 12 0,-5-16 0,-27 0 0,12 0 0,-16 0 0,0 0 0</inkml:trace>
  <inkml:trace contextRef="#ctx0" brushRef="#br0" timeOffset="64509">18186 970 24575,'0'47'0,"0"0"0,0 0 0,0-8 0,1 1 0,-1 0 0,-1-2 0,-3 5 0,-2-2 0,0 4 0,3-6 0,0 4 0,-1 1 0,0-1 0,-1-4 0,-6 8 0,-2-4 0,1 6 0,7-8 0,1 5 0,2 3 0,-1 0 0,1-2 0,-1-4 0,-1-1 0,-1-3 0,1-1 0,1 3 0,2 5 0,1 4 0,0 1 0,1-4 0,-1-5 0,0 8 0,0-2 0,0-3 0,0 3 0,0-4 0,0-5 0,0-2 0,0 5 0,0-1 0,0-14 0,0-4 0,0 9 0,0-28 0,0 11 0,0-30 0,0-28 0,0-12 0,1 16 0,-1-2 0,-1-5-347,0 8 1,-2-5 0,0-3 0,0 1 0,0 1 0,1 4 346,0 0 0,2 3 0,0 1 0,-2-4 0,-2-1 0,-1-5 0,0-1 0,-1 1 0,0 3 0,0 7 0,-4-10 0,1 2 0,3 2 0,1-7 0,1 1 0,-1 7 0,-4-4 0,2 3 0,6 7 0,2 0 0,-1 1 0,0 2 0,0 2 0,0-5 0,0 3 0,0-7 1038,-7 13 1,-1 1-1039,4-10 0,-4 9 0,0 1 0,8-15 0,0 7 0,0 0 0,0-6 0,0 4 0,0 3 0,0 8 0,0-23 0,0 44 0,0-29 0,0 28 0,0-11 0,0-1 0,16 12 0,13-25 0,8-5 0,9 21 0,2-1-176,-11-12 0,-1-5 0,1 6 176,-3 14 0,0 6 0,0-3 0,2-7 0,0-3 0,2 4 0,4 5 0,1 4 0,-1-1 0,-6 0 0,-1-1 0,0 1 0,6-1 0,0 2 0,-9 1 0,-9 4 0,-7 16 0,-20-12 0,-5 24 0,2 6 0,7-6 0,0 9 0,0 12 0,0-6 0,0-10 0,0 1 0,0 6 0,0 9 0,0 0 0,0-7 0,0 1 0,0 0 0,0 2 0,0 7 0,0 0 0,0-5 0,0-9 0,0-3 0,0 2 0,0 7 0,0 5 0,0-1 0,0-3 0,0-3 0,-1-3 0,2 2 0,2-3 0,2 1 0,0 1 0,-2-4 0,-1 11 0,0 0 0,2 2 0,1 4 0,2-6 0,1-13 0,-1-2 176,-5 6 0,-2 4 0,2-8-176,14 5 0,-15-12 0,-2-3 0,1-4 0,0 11 0,0-27 0,0 12 0,0-1 0,0 21 0,0 1 0,0 4 0,0-3 0,0 1 0,0 9 0,0-2 0,0-17 0,0-4 0,0 11 0,0-21 0,-16 1 0,12-12 0,-27 27 0,11-27 0,1 28 0,-28-28 0,23 27 0,-6-26 0,-10-7 0,4 3 0,12 7 0,-1 0 0,-13-6 0,-7-3 0,7 0 0,-5 1 0,0 0 0,3 0 0,17 0 0,-24 0 0,27 0 0,-15 0 0,0 0 0,-1 0 0,17 0 0,3 0 0</inkml:trace>
  <inkml:trace contextRef="#ctx0" brushRef="#br0" timeOffset="68926">18839 1288 24575,'15'4'0,"16"4"0,5-5 0,-6-17 0,3-3 0,-1 13 0,4 5 0,-2-2 0,2-6 0,-2-2 0,-6 1 0,-1 1 0,7 6 0,-1-2 0,-13-13 0,-1 0 0,16 12 0,-3-11 0,-29 15 0,29 0 0,-28 0 0,11 31 0,-14-6 0,-2 5 0,6 7 0,1 5 0,-1 1 0,-4 1 0,-1 1 0,3 3 0,4-9 0,2 3 0,2 1 0,0-1 0,-2-2 0,2 9 0,-2-3 0,2 4 0,-1-11 0,0 3 0,1 0 0,0-1 0,0-6 0,4 0 0,1-5 0,-4 3 0,-4 7 0,-4 4 0,0 0 0,0-7 0,4-3 0,0-1 0,-2 9 0,-1 5 0,-1-7 0,-2-13 0,0-3 0,6 11 0,0-1 0,-8 9 0,0-24 0,0-3 0,-16 0 0,-3-12 0,-17 27 0,-7-11 0,9-10 0,0-1 0,8 0 0,1-2 0,-9-7 0,1 0 0,-2 16 0,2-8 0,-1 3 0,6 6 0,-3 1 0,-1-5 0,-4-1 0,2-1 0,4-2 0,2 1 0,0 7 0,5-2 0,7-11 0,0 11 0,-3-15 0,-16 0 0,15 0 0,-11 0 0,27 0 0,-12 0 0,0 0 0,12 0 0,-11 0 0</inkml:trace>
  <inkml:trace contextRef="#ctx0" brushRef="#br0" timeOffset="72639">19509 1834 24575,'38'-6'0,"1"-1"0,0 1 0,0-5 0,3-3 0,-1 1 0,-3 4 0,-3 5 0,-3 3 0,3-2 0,5-4 0,5-3 0,-2 1 0,-6 4 0,-6 4 0,1 2 0,13-1 0,6 0 0,-2 0 0,-2 0 0,4 0 0,-13-3 0,6 0 0,2-1 0,-2 1 0,-5 0 0,0 2 0,-5 0 0,1-1 0,9-3 0,1-2 0,-12 3 0,-18 4 0,-25 28 0,-11 7 0,-3-4 0,8-1 0,-4 9 0,0 1 0,2-4 0,-3 5 0,1 1 0,1-3 0,-1 5 0,0 1 0,4-5 0,7-6 0,3-3 0,-2 2 0,-8 12 0,-2 1 0,5-3 0,10-6 0,2 0 0,-7 11 0,0-2 0,7-17 0,2-1 0,-1 10 0,0-2 0,0 4 0,0-14 0,0-1 0,0-6 0,0 28 0,0-20 0,0 1 0,0 16 0,0 2 0,0-8 0,0-1 0,0-1 0,0-6 0,0-10 0,0-4 0,0-16 0,0 0 0,-16 0 0,12 0 0,-11 0 0,-32 0 0,4-16 0,16 15 0,-1-2 0,-12-19 0,1-3 0,-4 1 0,11 9 0,-4-3 0,2 1 0,5-2 0,0 2 0,-3 5 0,-3 1 0,4-1 0,1-6 0,1 1 0,-4 8 0,-4 4 0,5-1 0,-11-10 0,10 15 0,3 2 0,10-1 0,-23 0 0,22 0 0,-6 0 0,-1 0 0,-11 0 0,-1 9 0,-7 4 0,0-3 0,13-7 0,1-2 0,-2 3 0,-2 6 0,-5 4 0,3-1 0,5-3 0,2-8 0,5 0 0,-20 13 0,47-15 0,15 0 0,9 0 0,3 0 0,9 0 0,3 0 0,-5 1 0,2 0 0,0-3 0,9-5 0,0-1 0,-13 6 0,2 1 0,2 0 0,5-3 0,5-1 0,0 1 0,-3 1 0,0 2 0,-2 2 0,3-1 0,-5 0 0,6 0 0,0 0 0,-3 0 0,-6 0 0,6 0 0,-5 0 0,7 0 0,-6 0 0,-18 0 0,-5 0 0,-15 0 0,0 0 0</inkml:trace>
  <inkml:trace contextRef="#ctx0" brushRef="#br0" timeOffset="78973">20514 2434 24575,'46'0'0,"-1"0"0,1 0 0,0 0 0,-6 0 0,2 0 0,0 0 0,-1 0 0,-3 0 0,9 1 0,-3 0 0,3-3 0,-7-2 0,5-3 0,0-1 0,-3 1 0,-7 2 0,2 2 0,-3-2 0,6-11 0,2-4 0,-6 9 0,-1 23 0,-35-8 0,0 17 0,-4 9 0,-19 11 0,-1 4 0,19-4 0,2 4 0,-4-6 0,-2 6 0,-1-1 0,5-5 0,4 0 0,2 0 0,-1 6 0,0 3 0,0-12 0,0-12 0,0 23 0,0-27 0,0 4 0,0 2 0,0 14 0,0-14 0,0-1 0,0-6 0,-16-3 0,12-16 0,-27 0 0,-5 0 0,2-8 0,-2 0 0,7 6 0,-1 0 0,-8-3 0,-4-1 0,8 2 0,3 4 0,-3 0 0,-8 0 0,8 0 0,7 0 0,-7 0 0,1 0 0,14 0 0,3 0 0,16 0 0,-16 0 0,12 0 0,-27 0 0,11 0 0,1 0 0,-20 0 0,17 0 0,-21 15 0,8-11 0,-1 12 0,17-16 0,3 0 0</inkml:trace>
  <inkml:trace contextRef="#ctx0" brushRef="#br0" timeOffset="81988">21414 2946 24575,'39'0'0,"0"0"0,1 0 0,5 0 0,0 0 0,-10 1 0,1-1 0,-3-1 0,-2-7 0,-4 0 0,9 4 0,-1-12 0,0 16 0,-15 0 0,11 0 0,-27-15 0,27 11 0,-27-12 0,43 16 0,-23 0 0,11 0 0,-3 0 0,-29 31 0,-3 9 0,-8-7 0,-3 4 0,2 8 0,-2-4 0,-5-19 0,1 0 0,13 12 0,0-6 0,-14-24 0,16 28 0,0-28 0,-15 27 0,-5-27 0,-4 11 0,-3 1 0,0-13 0,-1-2 0,-6 6 0,-2 2 0,-3-1 0,-1-1 0,3-5 0,2 0 0,-12 14 0,12-17 0,7 2 0,20 15 0,-21-14 0,-5 0 0,11 13 0,-12-15 0,3 0 0,28 0 0,-11 0 0,15 0 0,0 0 0,-16 0 0,-4 0 0,-15 0 0,2 2 0,-1-4 0,-9-13 0,8 13 0,4 0 0,11-14 0,4 16 0</inkml:trace>
  <inkml:trace contextRef="#ctx0" brushRef="#br0" timeOffset="85343">22102 3228 24575,'45'0'0,"0"0"0,-1 0 0,-2 0 0,-14 0 0,-1 0 0,6 0 0,1 0 0,2 0 0,-2 0 0,9 0 0,4 0 0,-31 0 0,4 0 0,-1 0 0,13 0 0,-28 0 0,43 16 0,-16-12 0,-17 11 0,3-15 0,-40 16 0,7 3 0,12 1 0,-11-4 0,-1-1 0,12-11 0,-12 28 0,16-28 0,-15 11 0,11-15 0,-12 0 0,0 0 0,-3 0 0,-17 0 0,1 0 0,10 0 0,-1 0 0,-13 0 0,13-1 0,1 2 0,-10 15 0,0-12 0,-1 12 0,1-16 0,2 7 0,-1 1 0,-9-4 0,-5 4 0,-2 0 0,21-7 0,-1-2 0,-13 1 0,0 0 0,15-1 0,1 2 0,-8 6 0,4 2 0,7-6 0,-7 13 0</inkml:trace>
  <inkml:trace contextRef="#ctx0" brushRef="#br0" timeOffset="91578">17622 864 24575,'35'0'0,"-10"1"0,1-2 0,0-6 0,3-1 0,14-2 0,0 0 0,-14 1 0,1-2 0,6 1 0,5-1 0,-5 1 0,-5 0 0,1 0 0,10 0 0,6-2 0,-5-1 0,-3-5 0,-1 1 0,-1 9 0,3 2 0,-3 0 0,3-2 0,1 1 0,-3 1 0,2 0 0,-2 2 0,5 2 0,-2 0 0,2-6 0,-1 0 0,-8 8 0,-4 0 0,9 0 0,-15 0 0,1 0 0,9 0 0,-16 0 0,-3 0 0,0 0 0,3 0 0,17 0 0,-5 0 0,4 0 0,10 8 0,0 0 0,-13-6 0,-1 0 0,9 5 0,-1 2 0,-13-1 0,-2-1 0,20-3 0,-13 5 0,6 3 0,0-1 0,0-4 0,-1-1 0,-1 0 0,10 3 0,0 2 0,-1 4 0,1 3 0,-4-4 0,-11-11 0,-1 2 0,6 17 0,0 3 0,0-16 0,-3 1 0,-13 7 0,1 2 0,21 5 0,0 3 0,-19-1 0,-1 2 0,6-4 0,2 1 0,-2-3 0,-7-2 0,-1-1 0,14 14 0,0-3 0,7-7 0,-13 9 0,-3 3 0,-5 4 0,-3-14 0,0 1 0,-3 1 0,1-3 0,23 0 0,-22 1 0,-2-3 0,2-18 0,-15 43 0,13-19 0,5 4 0,-2 2 0,-6 3 0,-3 1 0,4 2 0,7 1 0,5 2 0,0-1 0,-5-3 0,-6 11 0,0-6 0,13-7 0,-3-7 0,-18-15 0,23 8 0,8 1 0,-13-3 0,-1 2 0,6 3 0,4 5 0,-2-2 0,6 7 0,0-2 0,0-6 0,1-1 0,-7 0 0,0 3 0,-1-4 0,1-5 0,1 1 0,-4 2 0,4 5 0,0-1 0,-2-4 0,7 0 0,0-2 0,-1 2 0,1 3 0,0-4 0,4-5 0,0-1 0,-10 0 0,1 2 0,-2-4 0,1-3 0,0 0 0,-1 7 0,0 5 0,-1-5 0,1-6 0,-1-2 0,-1 6 0,2 1 0,13-1 0,1-2 0,-13-6 0,1 1 0,2 2 0,4 0 0,-3 0 0,4-2 0,1-1 0,4 2 0,5 1 0,-3-4 0,2-5 0,-2-2 0,-4 4 0,2 2 0,-4-3 0,-4-3 0,-5-2 0,6 1 0,-19 0 0,-16-16 0,0 12 0,0-11 0</inkml:trace>
  <inkml:trace contextRef="#ctx0" brushRef="#br0" timeOffset="127091">21308 1111 24575,'0'36'0,"0"-1"0,0 0 0,0-15 0,0 11 0,0-27 0,0 43 0,0-23 0,0 9 0,0 0 0,0-9 0,0 23 0,0-28 0,0 9 0,0 3 0,0-4 0,0 3 0,0 4 0,0 4 0,0 0 0,0-2 0,0 0 0,0 1 0,0 10 0,0 2 0,0-3 0,0 2 0,0-2 0,2 5 0,-4-4 0,-14-8 0,16 2 0,-3 0 0,-13-20 0,0 1 0,12 14 0,5 6 0,-2-6 0,-14 11 0,8-4 0,2 8 0,1-8 0,0 6 0,-1-14 0,-2 5 0,3-9 0,4-7 0,0 23 0,0-12 0,0 4 0,-1-7 0,2 3 0,6 0 0,2 0 0,0-5 0,2-1 0,5 9 0,3-9 0,0-25 0,-2-25 0,-2-9 0,-4 0 0,-3-3 0,-2 0 0,0-4 0,2 5 0,8 4 0,-1 1 0,-12-6 0,-2-1 0,6 7 0,2 0 0,0-8 0,-2-1 0,-6 5 0,2-1 0,12-10 0,1 0 0,-14 16 0,0 1 0,6-10 0,0 3 0,-8 13 0,-16 3 0,-4 16 0,2-19 0,1-9 0,6 1 0,2-5 0,-1-8 0,-1-7 0,1-3-553,1 4 0,0-2 0,0-2 0,1 2 553,1 5 0,2 1 0,0 0 0,-2-3 0,0 3 0,-1-3 0,0-1 0,-1 0 0,1 3 0,1 6-150,0-2 0,1 6 0,0-3 150,1-2 0,2-4 0,-2 2 0,-2 7 0,-10 4 0,3 3 0,11-1 0,2-1 0,-15-7 0,0 4 0,12 7 0,-11-23 2157,15 43-2157,0-11 505,0 30-505,0 5 0,0 25 0,0 8 0,0-21 0,0 3 0,0 1 0,0 8 0,0 0 0,0-4 0,-1-4 0,1-3 0,1 4 0,1 2 0,0 5 0,2 2 0,0 0 0,-1-3 0,2-2 0,0-2 0,0 1 0,0 4-469,-1-3 1,1 3 0,0 4 0,0 0 0,0 0 0,1-2 0,-1-3 428,2 0 0,0-2 0,0-2 1,0 1-1,1 4 40,-1 1 0,0 4 0,1 2 0,0 1 0,-1-2 0,0-3 0,0-5-193,-1 0 0,-1-5 0,1-1 0,0 1 193,2 7 0,2 2 0,-2-4 0,-3-9 0,-5 2 0,0-3 0,0-8 0,0 3 0,0 8 0,0 4 0,0 0 0,0 4 0,0-3 0,0 0 0,0-2 1638,0 4 0,0-2-1617,0-14 0,0-1 444,0 12 0,0 5-465,0-3 0,0 4 0,0-2 0,0-5 0,0-1 0,0 0 0,0 5 0,0 2 0,0-6 0,0-7 0,0-3 0,0 1 0,0-3 0,0-5 0,0-3 0,0-1 0,0 5 0,0 10 0,0 7 0,0-4 0,0 4 0,0-1 0,0 13 0,0 0 0,0-14 0,0 0 0,0-4 0,0-3 0,0-5 0,0 13 0,0-17 0,0-40 0,0-20 0,1 8 0,-1-7 0,0-4 0,1-3 0,-2 0 0,0 3-240,-1-5 1,-1 1 0,-1 0 0,0-1-1,2-4 240,1 8 0,1-2 0,0-2 0,0-2 0,1 1 0,-2 1 0,0 3 0,-1 3 0,-3-4 0,-2 3 0,-1 3 0,1-1 0,2-2 0,3-1 0,1-3 0,2-1 0,-1 1 0,0 2 0,-1 4 0,-3-1 0,-1 5 0,1 0 0,1-4 0,1-6 0,2-4 0,1-1 0,-1 3 0,1 6 0,-1 5 0,0 5 0,0-3-110,0-4 1,0-3 0,0 0 0,0 7 109,0 1 0,0 1 0,0-1 0,0-4 0,0 3 0,1-7 0,-2-3 0,-5 5 0,-3-6 0,0-2 0,1 2 0,6 8 0,1 2 0,0-1 0,-2-1-245,-7-7 0,-4-2 0,0 2 0,5 2 245,6 4 0,3 4 0,-1 2 0,-7-3 0,0 3 0,7-5 0,2 6 1109,-1 10-1109,-16-7 440,12 31-440,-11-16 532,13-15 1,4-5-533,-2-11 0,0 4 0,0 4 0,0 19 0,0 5 0,0 15 0,0 0 0</inkml:trace>
  <inkml:trace contextRef="#ctx0" brushRef="#br0" timeOffset="131791">17551 1658 24575,'-45'0'0,"0"0"0,14 0 0,-3 0 0,-2 1 0,-7 0 0,-5 0 0,0-1 0,4-3 0,-1-5 0,3-2 0,-1-2 0,-4 3-547,4 4 1,-3 1 0,-2 1 0,0 0 0,0-1 0,3-3 70,-1-3 1,1-2 0,1-1 0,1 0 0,-2 3 475,-4 1 0,0 2 0,-1 1 0,2-1 0,3 0 421,2-1 1,3-2-1,2 1 1,-2 1-422,-4 2 0,0 1 0,1 1 0,5-1 456,-1-3 1,4 1-457,-2 9 0,7-4 0,11-30 0,3 25 1527,20-25 0,8 1-1527,-9 23 0,13-23 0,-16 46 0,-31 21 0,9 0 0,-3 9 0,1-1 0,4-9 0,-1-2 0,0 3 0,-4 3 0,-3 2 0,2 1 0,7-3 0,5 8 0,4-4 0,-7-15 0,3-1 0,14 20 0,0-43 0,0 11 0,0 1 0,0-12 0,0 12 0,0-16 0,0-16 0,0-19 0,0-5 0,-7 9 0,-2-4 0,-1-8 0,0 0 0,0 7 0,1 1 0,1-10 0,0 6 0,-8 11 0,12-3 0,-11 11 0,15 1 0,0-13 0,0 28 0,31-11 0,8 30 0,-5-6 0,3 2 0,-9 3 0,2 3 0,-2 3 0,2 4 0,-1 2 0,2 2 0,5 1 0,4 2 0,0 1 0,-3 0 0,-6-2 0,-2 1 0,-1 0 0,2-2-161,0-1 1,2-1 0,-1-1 0,-3-1 160,2 4 0,-2-2 0,-3 0 0,-5 0 0,-1 0 0,8 9 0,-3-1 0,-5 4 0,13-7 0,-44-32 0,24 0 0,-26-14 0,-19-11 0,1 1 0,3-5 0,-4-5 0,8 9 0,-4-4 0,-4-4 0,0-1 0,-1 0 0,1 2 0,4 3 0,-5-3 0,3 3 0,0 0 0,-2-2-133,-3-2 1,-4-3-1,1 0 1,1 3 0,6 4 132,-5-3 0,4 6 0,7 6 0,1 4 0,-10-3 0,15 3 0,4 0 0,16 12 0,0-11 1303,0 15-1303,0-16 0,0 12 0,0-27 0,0 11 0,13-4 0,6-3 0,5-6 0,7-4 0,-6 11 0,5-2 0,2-1 0,2 1 0,-3 1 0,4 1 0,-2 1 0,1 1 0,2-2-290,-3-1 0,2-1 0,1 0 0,-1 1 0,-2 3 290,10-2 0,-2 4 0,-3 0 0,0-7 0,-2 3 0,0 8 0,-5 1 0,-12-15 0,13 28 0,-28-11 0,11 15 0,-15 0 362,0 31 1,0-23-1,0 23 1</inkml:trace>
  <inkml:trace contextRef="#ctx0" brushRef="#br0" timeOffset="137539">8291 459 24575,'0'47'0,"0"1"0,0 0 0,0-3 0,0 3 0,0 0 0,0-1 0,0-3 0,0-1 0,0 0 0,0-1 0,0-1 0,0-1 0,0-1 0,0-6 0,0 5 0,0-9 0,0-10 0,-16-50 0,-4-12 0,3 1 0,-1-2 0,7 16 0,2 1 0,1-6 0,1-1 0,-1-1 0,0 0 0,-1-3 0,-1 1 0,0 1 0,0 2 0,1 7 0,2 3 0,7-12 0,0 17 0,0-13 0,0 28 0,16-11 0,4-9 0,17 13 0,8 1 0,-7-4 0,2 0 0,0 3 0,2-1 0,-2 4 0,-2 6 0,-2 0 0,7-6 0,-3 0 0,-1 8 0,-4 0 0,-19 0 0,-16 0 0,0 0 0,0-15 0,0 11 0,0-12 0</inkml:trace>
  <inkml:trace contextRef="#ctx0" brushRef="#br0" timeOffset="138607">8220 935 24575,'37'0'0,"1"0"0,-2 0 0,-6 0 0,-10 0 0,11 0 0,-27 0 0,12 0 0</inkml:trace>
  <inkml:trace contextRef="#ctx0" brushRef="#br0" timeOffset="139827">8220 1252 24575,'27'0'0,"1"0"0,14 0 0,6 0 0,-9 0 0,0 0 0,0 0 0,5 0 0,-17 0 0,-23 0 0,12 0 0</inkml:trace>
  <inkml:trace contextRef="#ctx0" brushRef="#br0" timeOffset="140900">8608 970 24575,'35'0'0,"-3"-1"0,3 2 0,9 6 0,2 2 0,-12-3 0,0 1 0,0-1 0,12 3 0,-4 2 0,-11 6 0,-3-3 0,7-10 0,-15 12 0,-4-16 0</inkml:trace>
  <inkml:trace contextRef="#ctx0" brushRef="#br0" timeOffset="142028">8785 1323 24575,'0'-35'0,"6"10"0,3-1 0,7-8 0,3-3 0,-1 5 0,2-4 0,1 0 0,-1 3 0,1 3 0,-1 3 0,0-2 0,1-11 0,0-2 0,-5 10 0,0 12-820,-16 5 1,0 15 0,0 0 0</inkml:trace>
  <inkml:trace contextRef="#ctx0" brushRef="#br0" timeOffset="144118">9437 688 24575,'0'45'0,"0"1"0,0-1 0,0 1 0,0-1 0,0 5 0,0 0 0,0 1 0,0-2 0,0-2 0,0-1 0,0-2 0,0-2 0,0-1 0,0 7 0,0-2 0,0-7 0,0 8 0,0-43 0,0 12 0,0-16 0,0-16 0,0-4 0,0-4 0,0-3 0,0 0 0,0-1 0,0-7 0,0 0 0,0 7 0,0 1 0,0-6 0,0-1 0,0 0 0,0-2 0,1-7 0,-2-4 0,-2 10 0,-1-3 0,-1 0 0,1 4 0,3-8 0,-1 2 0,-4 1 0,0-1 0,2 11 0,4 11 0,16 5 0,-13 15 0,29 0 0,-7 6 0,1 3 0,17 11 0,-9-3 0,-1 1 0,2 2 0,-16 11 0,-3-11 0,-16 15 0,0 0 0,0 1 0,0-1 0,-7-10 0,-2 1 0,5 13 0,-11-12 0,-1-3 0,12-4 0,-11 11 0,-1-27 0,12 27 0,-12-27 0,1-4 0,11-4 0,-12-11 0</inkml:trace>
  <inkml:trace contextRef="#ctx0" brushRef="#br0" timeOffset="146429">9825 1076 24575,'16'-33'0,"0"-1"0,7-9 0,-2 12 0,4-5 0,-4 5 0,2-12 0,-5 17 0,-4 1 0,-14-6 0,0 11 0,0-15 0,0 9 0,0 1 0,0 1 0,0-7 0,0 31 0,-16 0 0,12 0 0,-12-16 0,1 12 0,-5-11 0,0 15 0,-11 15 0,27 5 0,-17 18 0,-5 6 0,14-5 0,1 1-163,-5-1 1,-2 3-1,1-2 163,-2 6 0,2-2 0,8 0 0,-1-1 0,-7-7 0,2-2 0,13-5 0,0-3 0,-13 9 0,15-19 0,0-16 0,0 16 488,0-12-488,0 27 0,0-5 0,0-1 0,0 2 0,-3 8 0,6-7 0,12-24 0,-11 12 0,28-32 0,-13-4 0,4-4 0,5-2 0,8 6 0,-1 0 0,-14-6 0,1 1 0,13 15 0,-7 1 0,-24-7 0,11 16 0,-15 0 0,0 0 0,0 0 0</inkml:trace>
  <inkml:trace contextRef="#ctx0" brushRef="#br0" timeOffset="148710">10478 1182 24575,'-16'-20'0,"12"5"0,-27 15 0,11 0 0,-15 0 0,0 0 0,-1 0 0,1 0 0,0 0 0,2-2 0,-1 4 0,8 5 0,1 1 0,-3-7 0,3 2 0,2 28 0,23-11 0,0 0 0,0 11 0,0-11 0,5 8 0,4 8 0,0-2 0,1-2 0,2 2 0,1 0 0,3 5 0,0-1 0,-2-8 0,-3-5 0,1-5 0,12 14 0,-1-13 0,-3-36 0,4-10 0,6-9 0,-2 3 0,3-2 0,1-3 0,-10 6 0,3-7 0,2-3 0,-1 0 0,0 1 0,-3 5 0,6-4 0,-3 3 0,1-1 0,-1-3 0,2-2 0,-2 1 0,-4 7 0,-2-1 0,-5 17 0,1 48 0,-16-3 0,0 5 0,0 13 0,0 4 0,0-3 0,0 3 0,0-1 0,0 1 0,0-5 0,0 1 0,0 1 0,0-3 0,0 8 0,0-3 0,0-9 0,0 0 0,16-25 0,-12-34 0,11-4 0,1-5 0,-14-9 0,0-5 0,10 4 0,6-4 0,-1-1-428,-7 6 0,-1-2 0,0 1 0,2-1 428,5-2 0,2 1 0,1 0 0,-1 0 0,-4 4 0,-1 0 0,0 1 0,2 1-13,4-3 1,2 1-1,-3 3 13,2-5 0,-2 6 0,9-4 0,-11 36 0,-16 36 0,0 3 0,0-1 0,0 9 0,0-3 0,0-10 0,0-2 0,0 4 0,0 8 0,0 6 0,0-1 0,0-4 0,0-4 0,0-4 0,0-1 854,0 11 0,0-8-854,0-7 42,0-32-42,15 0 0,5-16 0,0-4 0,-5-15 0,1 3 0,0-3 0,-5-1 0,1-2 0,4 8 0,2 0 0,-1 0 0,1-15 0,-1 4 0,2 12 0,-2 3 0,-7-1 0,-1 3 0,7 4 0,-16 4 0</inkml:trace>
  <inkml:trace contextRef="#ctx0" brushRef="#br0" timeOffset="149209">10972 617 24575,'0'0'0</inkml:trace>
  <inkml:trace contextRef="#ctx0" brushRef="#br0" timeOffset="151661">11519 723 24575,'0'26'0,"0"-1"0,0 17 0,0 2 0,0 3 0,0 0 0,0-11 0,0 0 0,0-2 0,0 11 0,0-3 0,0-7 0,0 0 0,0 0 0,0 1 0,0 8 0,0-2 0,0 1 0,0-5 0,0-13 0,0-53 0,0-11 0,0 3 0,0-2 0,0 2 0,0 1 0,0 2 0,0-1 0,-1 2 0,0-3 0,3 0 0,4-13 0,3-2-236,-3 5 1,-1-2 0,4 2 235,8-2 0,1 4 0,-9 6 0,2 4 0,20-3 0,-27 21 0,12 15 0,-1 15 0,-11 21 353,11-10 0,2 2-353,-7 6 0,-1 3 0,2-4 0,1 2 0,0-1-167,0-3 0,0 0 0,0 1 167,0 8 0,1 1 0,-3 0 0,-2-5 0,-2 0 0,0-3 0,3 6 0,-3-3 0,-5-9 0,-2-3 0,1 7 0,0-27 0,0 27 501,0-27-501,0 28 0,16-28 0,-12 11 0,12-30 0,-1-5 0,4-12 0,5-12 0,0 6 0,-2 11 0,3-1 0,0-1 0,3-6 0,1 0 0,-5 5 0,-3 1 0,-1 3 0,10-1 0,-1-1 0,-10 1 0,-3 3 0,4 5 0,-5 3 0,-15 16 0,0-16 0,0 13 0,0-13 0,-15 16 0,11 0 0,-12 0 0,0 0 0,12 0 0,-11 0 0,-1 0 0,12 16 0,-12-13 0,16 29 0,-23-13 0,17 17 0,-17-1 0,23 0 0,-14-3 0,-4 3 0,7 1 0,-1 2 0,-9-3 0,-4 1 0,4-1 0,8 4 0,2-3 0,-9-8 0,9-5 0,42-8 0,-5-13 0,3-4 0,12 2 0,1 0 0,-5 0 0,-2 0 0,-3 0 0,-5 0 0,-7 0 0,-5 0 0,-15 0 0,0 0 0</inkml:trace>
  <inkml:trace contextRef="#ctx0" brushRef="#br0" timeOffset="153461">12736 1393 24575,'-36'-35'0,"12"10"0,-3-1 0,1-1 0,-2-1 0,-7 0 0,-1 1 0,0 0 0,1 4 0,-4 3 0,8 4 0,31 32 0,0 4 0,0-1 0,0 12 0,0-11 0,0 0 0,0 27 0,0-8 0,0-12 0,0 1 0,0-1 0,0-3 0,0-5 0,0-3 0,0-16 0,0 0 0,16 0 0,-13 0 0,20-12 0,1-7 0,-16-5 0,7-1 0,2-1 0,-2-9 0,8 12 0,5-5 0,0-4 0,3-6 0,1-3 0,-1 3 0,-5 7 0,-1 1 0,0 0 0,1-4 0,-1 0 0,2-4 0,0-1 0,0 0 0,-4 2 0,-3 4 0,-3-2 0,-4 3 0,0 1 0,5-4 0,0-1 0,-7 9 0,-11 7 0,0 5 0,0 46 0,0 8 0,-4-9 0,-2 5 0,0 2 0,0 8 0,1 2 0,-3 2 0,-1-8 0,-2 2 0,0 1 0,0-1 0,2-2 0,2-1 0,1-2 0,1 0 0,-1 3 0,-1-1 0,-2 4 0,0 1 0,0 0 0,1-4 0,3-5 0,2 11 0,2-2 0,-4 1 0,-1 4 0,1-5 0,5 0 0,0-8 0,0-9 0,0 19 0,0-47 0</inkml:trace>
  <inkml:trace contextRef="#ctx0" brushRef="#br0" timeOffset="154856">13565 829 24575,'0'47'0,"0"0"0,0 0 0,0-4 0,0 3 0,0-2 0,0-4 0,0 4 0,0-2 0,0-1 0,0 2 0,0-17 0,0-22 0,0-20 0,0-8 0,7 0 0,1-3 0,-6 1 0,0 1 0,14-14 0,-7 5 0,-2 2 0,-3 8 0,11 0 0,1 1 0,-12 3 0,11 1 0,-15-13 0,0 29 0,16-13 0,-12 16 0,12-16 0,-16 12-820,0-11 1,0 15 0,0 0 0</inkml:trace>
  <inkml:trace contextRef="#ctx0" brushRef="#br0" timeOffset="156956">13353 547 24575,'0'48'0,"0"0"0,0 1 0,2-10 0,2 3 0,-1 1 0,1-3 0,-1-4 0,-2 10 0,2-2 0,6 4 0,4 4 0,-4-7 0,-7-17 0,0-1 0,6 5 0,4 4 0,-1-2 0,0 5 0,-2 0 0,0 6 0,1-4 0,6-5 0,-16-21 0,0-15 0,0 0 0,16-15 0,-8-16 0,-3-12 0,1 3 0,4 3 0,0-1 0,-2 3 0,1-5 0,0 0 0,-4 7 0,-4 4 0,2 3 0,10-6 0,5-1 0,-2 0 0,-4-6 0,0-1-306,7 1 1,5-2 0,-1 0 305,-4 5 0,-1 1 0,0 0 0,1-3 0,-1-1 0,0 2 0,0 5 0,0 1 0,-3 2 0,-4-4 0,-2 3 0,6-1 0,-15 31 0,0 0 0</inkml:trace>
  <inkml:trace contextRef="#ctx0" brushRef="#br0" timeOffset="161505">13953 1393 24575,'0'-19'0,"0"-12"0,0 27 0,0-12 0,0 0 0,0 12 0,0-27 0,0 27 0,0-27 0,-16 11 0,-8 10 0,-3 0 0,0-5 0,-8 11 0,7 8 0,24 11 0,-27 5 0,27 15 0,-12-15 0,16 11 0,-16-27 0,12 43 0,-11-39 0,12 21 0,6 5 0,-3-11 0,0 9 0,0 3 0,0 12 0,0-10 0,0 2 0,0-35 0,0 12 0,15-16 0,-11 0 0,28 0 0,-13-39 0,1 13 0,-3-2 0,-3-2 0,-10-6 0,28 1 0,-29 0 0,29-1 0,-28 17 0,11-12 0,-15 27 0,0 4 0,-15 19 0,13 5 0,0 3 0,-12 9 0,-4-1 0,-1 8 0,9 1 0,0-2 0,-5-16 0,20 3 0,5 0 0,-6-9 0,28-4 0,-29-16 0,13 0 0,-16 0 0,31-47 0,-23 35 0,17-29 0,-3-4 0,-18 19 0,9-1 0,5-7 0,-2 5 0,8-14 0,1 8 0,1 3 0,-7 13 0,-3 34 0,-32-7 0,12 20 0,5 14 0,-2-2 0,-6-4 0,-1 2 0,6 1 0,2 6 0,1 0 0,0-3 0,-1-5 0,0-3 0,0 1 0,0 1 0,0 0 0,0-6 0,0 5 0,15-19 0,-13-42 0,0-11 0,14 15 0,0-3 0,-12-15 0,-6-9 0,4 5 0,13 0 0,1 1 0,-14 9 0,-3-2 0,4 2 0,10-6 0,5 2 0,3 2 0,1 1 0,-2 6 0,2 4 0,-1 5 0,1 4 0,9 1 0,-27 15 0,12 15 0,-16 21 0,0 3 0,-8-14 0,0 1 0,4 9 0,-27 0 0,3 1 0,7 7 0,-18-22 0,35 3 0,-12-24 0,32 0 0,8 8 0,11 8 0,5 3 0,-2 0 0,0 2 0,0 1 0,1 2 0,5 4-410,-11-6 0,5 2 1,1 2-1,1 2 1,0 0-1,0 0 0,-3-2 1,-3-1 289,5 5 0,-3-2 0,-2 0 0,0 0 0,0-1 109,1 2 0,2 0 1,-1 0-1,-5-3 1,-6-5 10,11 10 0,-21-31 0,-15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4:0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10972 10266 24575,'0'35'0,"0"-15"0,0 11 0,0-27 0,0 27 0,0-27 0,0 28 0,0-28 0,0 11 0,0-15 0,0 0 0,15 0 0,-11 0 0,43 0 0,-17 0 0,3 0 0,6 5 0,4 1 0,-1-1-185,-7-3 1,0-2-1,0 2 185,11 3 0,1 1 0,-6-1 0,-10-5 0,-4 0 0,0 0 0,-3 0 0,8 0 0,-28 0 0,11 0 0,-15 0 0,0-16 554,0 12-554,0-27 0,0 11 0,0-4 0,0-3 0,0-12 0,0 14 0,0-1 0,0-1 0,0 3 0,0 0 0,0-7 0,0 15 0,0 12 0,0-11 0,0 15 0,0-16 0,0 12 0,0-20 0,0-7 0,0-10 0,-1 10 0,2-1 0,7 6 0,0 1 0,-4-10 0,12 16 0,-16 3 0</inkml:trace>
  <inkml:trace contextRef="#ctx0" brushRef="#br0" timeOffset="2496">11201 11271 24575,'27'33'0,"1"0"0,-1-1 0,-6-5 0,-1 0 0,2 2 0,6 4 0,3 3 0,0 0 0,-3-4 0,2 6 0,-2-2 0,1-7 0,1-1 0,-6-2 0,-1 13 0,2-22 0,-3 1 0,-18 13 0,12-27 0,-16 12 0,0-16 0,0 0 0,0 16 0,0-59 0,0 15 0,0-6 0,0-2 0,-1 9 0,2 3 0,15-12 0,-12 1 0,11 0 0,-15 15 0,16-11 0,-12 27 0,11-12 0,-15 1 0,0 11 0,0-12 0,0 16 0,0-16 0,0 12 0,0 20 0,0 23 0,0-13 0,0 3 0,0 13 0,0-2 0,0 4 0,-7-10 0,-1-2 0,4-12 0,-12 11 0,16-11 0,0-1 0,0 13 0,0-28 0,0 27 0,0 4 0,0 4 0,0-13 0,0-1 0,0 11 0,0-1 0,0-31 0,0 8 0,-15-28 0,-5 16 0,-4 0 0,-3 0 0,-7 0 0,-3 0 0,-8 0 0,0 0 0,7 0 0,2 0 0,1 0 0,3 0 0,-3 0 0,15 0 0,5 0 0</inkml:trace>
  <inkml:trace contextRef="#ctx0" brushRef="#br0" timeOffset="3851">12312 12559 24575,'-39'-8'0,"0"0"0,-5 6 0,0 0 0,2-7 0,1 3 0,-4 11 0,4 5 0,2 10 0,14-4 0,3 3 0,11 6 0,2 1 0,-10 13 0,4 1 0,-2 3 0,0-7 0,-1 2 0,5-4 0,1 2 0,-2 0 0,-3 0 0,0 0 0,0-2 0,-2 4 0,3-2 0,6 4 0,0-5 0,-6-14 0,16 18 0,0-35 0,0 28 0,16 3 0,-12 4 0,18-5 0,3-1 0,-1 6 0,0-12 0,2-3 0,10-4 0,-17-5 0,13-15 0,-28 0 0,11 0 0,1-15 0,-12-5 0,17 3 0,5-1 0,-8 0 0,3 0 0,19 0 0,6 1 0,-10 5 0,2 1 0,2-1-90,-1-1 1,2 0 0,0-1 0,-3 3-1,10-1 1,-2 0 0,1-3 0,0-1-1</inkml:trace>
  <inkml:trace contextRef="#ctx0" brushRef="#br0" timeOffset="7490">12947 13053 24575,'0'-43'0,"0"0"0,0 13 0,0 1 0,0-20 0,0 0 0,1 19 0,-2 1 0,-5-8 0,-3 3 0,-11-1 0,-15 19 0,-1 16 0,17 16 0,-13 19 0,8-9 0,-2 3 0,2-1 0,-1 1 0,-1 1-309,-3-1 0,-2 1 1,1 1 308,-1 3 0,1 2 0,5 0 0,4 9 0,2 0-134,3-14 1,-1 0 0,3 1 133,3 12 0,3 0 0,-2-3 0,0 0 0,1 3 0,3-2 0,5-13 0,2-3 0,-1 0 0,0-1 0,0 1 0,0-1 907,0 14-907,0-12 0,0-3 419,0-4-419,0-4 0,0-16 0,0 0 0,15 0 0,-11 0 0,12-16 0,0-4 0,-8-4 0,3-3 0,12 1 0,5-2 0,-6-4 0,1-3 0,3 0-336,-2 7 1,3 1 0,1 0 0,-2-1 335,-1-1 0,-2-1 0,0 0 0,1 1 0,5-7 0,0 0 0,-1 4 0,0 8 0,-5 1 0,-13-3 0,-1 5 0,7 17 0,-16-11 0,16-1 0,3 12 1341,17-27-1341,-1-4 0,-10 16 0,1-2 0,-7-4 0,1-1 0,6 7 0,-1 3 0,-5-3 0,-5 3 0,-15 32 0,0 19 0,-7-10 0,-1 5 0,5 9 0,4 7 0,-3 2-679,-5-7 0,-2 1 0,0 2 0,2 1 679,5 0 0,1 1 0,2 1 0,-1 1 0,-2 0 0,-3 0 0,-2 0 0,0 1 0,0-2 0,2 0 0,3 4 0,1-2 0,2 0 0,-3-2-98,-1-6 0,-2 0 1,0-2-1,2-3 98,3 12 0,0-6 0,0-10 0,0-13 0,0-35 0,0-8 0,0-7 0,0-10 0,0-6 0,0-2-527,0 9 1,0 0 0,0-1 0,0-3 526,0 1 0,0-2 0,-1-2 0,1 1 0,1 0 0,1 1 0,1 0 0,1 0 0,-1 1 0,1-1 0,-1 2 0,1 0 0,-1 0 0,1 0 0,2 2 0,1-7 0,1 0 0,2 3 0,0 2 681,3-2 0,2 3 0,0 3-681,3-7 0,1 6 194,2 11 1,1 7-195,14 2 0,-11 11 0,1 3 0,13 6 2440,-4 0-2440,-4 0 340,-27 0-340,12 15 0,-16 21 0,0-4 0,0 6 0,0 0 0,0 3 0,0 2-546,0-7 1,0 1-1,0 2 1,0 2 545,0 1 0,0 4 0,0 1 0,0-1 0,0-2 0,0 3 0,0-2 0,0-1 0,0 0 0,0 1 0,0 0 0,0-1 0,0-5 0,0 7 0,0-6 0,0-13 0,0-3 0,0 11 0,0-31 0,16-23 0,0 0 0,3-2 1091,0-5 0,1 1-1091,16 6 0,-5 3 0,-27 0 0,11 13 0,-15-13 0,0 16 0</inkml:trace>
  <inkml:trace contextRef="#ctx0" brushRef="#br0" timeOffset="9262">13988 12982 24575,'0'36'0,"0"-1"0,-1 4 0,1 4 0,1 0 0,3-5 0,3 0 0,-2 2-671,-4 3 0,0 3 0,-1 1 0,2-3 671,3 1 0,1-3 0,-2 1 0,-3 4 0,-1 1 0,-1-6 426,1-11 1,0-4-427,0 9 0,0-9 442,0-23-442,0 12 0,0-16 0,16 0 1389,-12 0-1389,27 0 0,-11 0 0,15 0 0,0 15 0,-15-11 0,-4 12 0,-16-32 0,15 12 0,-11-27 0,12 12 0,0-17 0,-12 17 0,15 3 0,1 0 0,-14-3 0,-6-17 0,-22 17 0,-5 3 0,11 0 0,0 13 0,12-13 0,-11 16 0,15 0 0,0 0 0,0-16 0,0 12 0,0-27 0,31-4 0,-8 6 0,4-6 0,1-3-656,-7 7 1,1-2-1,-1-2 1,3 0 0,0 0 624,2 2 0,1 0 0,2 0 1,0-1-1,-1 0 0,-2-1 31,2-5 0,-2-2 0,-1 0 0,0 2 0,0 0-159,3-1 0,-1 0 0,-1 2 1,-1 4 158,0 2 0,-2 3 0,-4 3 0,-9-2 0,-1 7 0,7 6 0,-16 16 0</inkml:trace>
  <inkml:trace contextRef="#ctx0" brushRef="#br0" timeOffset="14097">15099 13529 24575,'0'-25'0,"0"-1"0,0-13 0,0 6 0,0-1 0,0 6 0,0 1 0,0-12 0,-15 8 0,11 31 0,-28 0 0,13-24 0,-17 18 0,1-17 0,16 23 0,3 0 0,0 23 0,12-1 0,-10 5 0,-3 5 0,7 9 0,0 4 0,-1-10 0,-1 2 0,0 1-326,0 8 0,0 2 1,1-1 325,-1-4 0,-1-2 0,2 0 0,4-4 0,1-1 0,0-3 0,-3 5 0,2-5 0,7 2 0,0-19 0,16-16 0,3 0 0,1 0 977,11 0-977,-11 0 0,0 0 0,-5 0 0,-15 0 0,16-16 0,-12-19 0,10 9 0,3-3 0,-5-3 0,0-3 0,0 0 0,0 3 0,1 1 0,1 0 0,3 0 0,2 2 0,-4-1 0,-6-15 0,1 7 0,22 15 0,-28-9 0,11 32 0,-15-15 0,0 11 0,16-27 0,6 7 0,7-3 0,-2 2 0,4-2 0,4-3 0,1-2-469,-6 5 1,1-1 0,2-2 0,2-1 0,-1 0 0,0-1 0,-1 1 262,-2 1 0,1-1 0,-1 1 1,0-1-1,1 0 0,-1 0 1,0 0 205,2-2 0,0 1 0,1-1 0,-1 0 0,0 0 0,-3 1 0,-3 0-187,2-4 1,-4 0-1,-1 0 1,-1 3-1,-2 2 187,5-2 0,-3 4 0,-1-3-183,-3-13 1,-3-3 0,-1 4 182,4 3 0,-2 1 0,-5 3 0,0-3 0,-1 3 0,-1 0 0,0 4 0,-1 5 0,-3 5 3276,-6 3-2278,0 5 168,0 15-1166,-15 0 757,11 15-757,-28 5 0,28 0 0,-27 11 0,-4-11 0,16-4 0,-1 3 0,-21 4 0,-1 5 0,12 8 0,1 6-441,9-14 0,-3 3 1,1 1-1,1 1 441,2 3 0,2 1 0,0 2 0,0 2-655,-1-3 0,1 3 0,-1 0 0,1 2 0,0 1 655,4-2 0,1 1 0,0 2 0,0 0 0,0-1 0,-1 0 0,-1-2 0,-1-1 0,0 1 0,0-1 0,0 1 0,3 1 0,0 3 0,3 1 0,0 2 0,0-2 0,1-2 0,0-3-234,-2 0 0,1-3 0,0-2 0,2 2 234,1 3 0,1 2 0,2-3 0,1-4 0,2 4 0,0-3 0,-8 7 0,0-4 1366,4-6-1366,-11-3 3276,15-28-3186,0 11 1152,0-15-1242,15 0 0,-11 0 0,28-15 0,-13-21 0,-3 17 0,3-1 0,13-13 0,3 0 0,0 5 0,5 1-374,-2 4 0,4-1 0,-1 0 374,-5 1 0,0-1 0,2 1 0,-1 4 0,4 2 0,-2 0 0,-3-1 0,6-11 0,-2 3 0,-5 14 0,1 1 0,-9-1 0,-7-19 0,-5 27 0,-15-12 0,0 0 0,0 12 1122,0-11-1122,0 15 0,0 0 0,-15 0 0,11 0 0,-12 15 0,0 5 0,14 3 0,0 5 0,-12 6 0,-3 2 0,6 7 0,2 5-145,3-4 1,-1 5-1,1-5 145,-3-2 0,2-2 0,6 12 0,2-6 0,-1-11 0,0-15 0,0-4 0,0-16 0,0-16 434,16 12-434,3-27 0,17 11 0,-11-4 0,1-3 0,-7 8 0,1-1 0,8-5 0,4-4 0,-2 1-215,0-10 0,1 1 215,0 12 0,3 1 0,-5-1 0,-8-10 0,-3 3 0,8 13 0,-5 3 0,-17-4 0,12 4 0,-16 1 0,0 11 430,0-12-430,0 16 0,-16 0 0,12 16 0,-27 3 0,27 4 0,4 5 0,-9 4 0,-4 3 0,3 0 0,7 2 0,4 1 0,-2 1 0,-4 8 0,-2 2 0,3-4 0,3 2 0,2-4 0,-1-6 0,0-7 0,0-10 0,16-5 0,-13-15 0,29-15 0,-28-5 0,16-4 0,7-3 0,-1-6 0,3-5-653,-6 9 0,4-3 1,2-4-1,0 0 1,0 1 652,1-2 0,0 1 0,0-1 0,0-1 0,-1-2 0,-4 2 0,0-2 0,0 0 0,-1-1 0,-1 0 0,0 2 0,2-5 0,0 0 0,0 1 0,-3 2 0,-2 3-142,1-5 1,-4 3-1,0 1 142,1-1 0,0 0 0,-3 7 0,5-6 0,-4 3 0,-16 21 0,0-1 3183,0-19-3183,0 9 0,0-3 252,0-14 1,0-1-253,0 14 0,0 2 0,0 0 0,0 5 0,0 7 0,0 16 0,0 16 0,0-12 0,0 27 0,-16 4 0,13-5 0,4 5 0,-3 2-597,-7 9 0,-4 3 1,4 1 596,6-6 0,3 1 0,1 0 0,-3 2 0,-3-8 0,-2 1 0,-1 1 0,1-1 0,2-1 0,3 7 0,2-2 0,1 0 0,-4 1 0,-3 1 0,-3 2 0,-1-2 0,4-2 0,4 1 0,3-2 0,-4-2 0,-6 1 0,-4-2 0,4-4 0,7-7 0,0-3 0,-6 0 0,0-1 0,8 10 0,0-15 0,0-20 1790,0-20-1790,6-11 0,4-5 0,6 7 0,3 0 0,-3 0 0,2-1 0,3 2 0,18-1 0,0 4 0,-10-2 0,-1 3 0,2 4 0,-1 4 0,6-3 0,-15 3 0,-4 16 0</inkml:trace>
  <inkml:trace contextRef="#ctx0" brushRef="#br0" timeOffset="14930">16934 13247 24575,'45'0'0,"1"0"0,0 0 0,-10-8 0,-1-2 0,2-2 0,0 3 0,4 2 0,2 2 0,0 0 0,-2-4 0,-3-4 0,-1-3 0,-1-1 0,-3 4 0,10 2 0,-4 3 0,-3-2 0,-9 4 0,-24 6 0,29 0 0,-28 0 0,27-16 0,-27 12 0,12-11 0</inkml:trace>
  <inkml:trace contextRef="#ctx0" brushRef="#br0" timeOffset="16147">17657 13776 24575,'33'-34'0,"-1"0"0,1 0 0,-3 0 0,2-3 0,1-3 0,1 1 0,-2 1 0,-4 4 0,1 1 0,-1 0 0,0-1 0,0-1-441,-2 2 1,1-3 0,0 0-1,-2 0 1,-1 2 0,-4 4 440,0-6 0,-3 4 0,-3 2 420,-4-6 0,-1 5-420,7-4 435,-16 15-435,0 4 0,-16 63 0,-3-3 0,8-14 0,-1 6 0,-1-1-37,-2 3 1,-2-1 0,-2 2 36,3-4 0,-2 0 0,0 2 0,0-1 0,0 2 0,0-1 0,-1 2 0,-1 0-432,1-2 1,-2 1-1,0 0 1,0 0 0,1-1 431,1 5 0,1-1 0,0 0 0,-1 0 0,-2 0 0,-2 0 0,1-1 0,2-1-91,0 3 1,1-1 0,3-3 90,-3 8 0,3-6 0,0 0 0,47-25 0,9-27 0,6-11 0,-9 6 0,1-2 0,1 0 177,3 1 1,0 0 0,0-1-178,-1-3 0,-1-1 0,-4 2 0,-5 0 0,-3 2-656,7 1 1,-3 1-1,-13 1 1,-3 16 0</inkml:trace>
  <inkml:trace contextRef="#ctx0" brushRef="#br0" timeOffset="16739">18327 12735 24575,'0'0'0</inkml:trace>
  <inkml:trace contextRef="#ctx0" brushRef="#br0" timeOffset="19307">18592 13705 24575,'0'-25'0,"0"-1"0,0 0 0,0-2 0,0-8 0,0 1 0,0 7 0,0 1 0,0 0 0,0 3 0,0 5 0,0 3 0,-16 16 0,12 16 0,-35 3 0,33 16 0,-14-16 0,1-2 0,15 2 0,-12 13 0,1-13 0,11 17 0,-28-1 0,15-3 0,-1 2 0,-9 3 0,-1 1 0,9-8 0,1 1 0,0-2 0,0-1 0,1-1 0,-1 8 0,5-7 0,9-20 0,-12 39 0,16-43 0,0 11 0,0-15 0,0 16 0,0 19 0,0-11 0,7 9 0,2-4 0,-5-21 0,11 39 0,-15-43 0,0 12 0,16-16 0,-12 0 0,27 0 0,-27-16 0,28-3 0,-23-5 0,1-3 0,20-9 0,7 1 0,-4 6 0,0-1 0,-3-2 0,1-3 0,-3 4 0,-4 9 0,-1 1 0,2-12 0,-3 0 0,-3-3 0,1 17 0,-4-13 0,-1 13 0,-6-5 0,2-3 0,12-7 0,5-3 0,-6 4 0,2-3 0,0-1-174,1 0 0,0 0 1,0 2 173,-1 4 0,1 1 0,-4 0 0,-1-10 0,-4 6 0,-1 12 0,-15-1 0,0 46 0,0-1 0,0 5 0,0 5 0,0 9 0,0 4 0,0-10 0,0 1 0,0 3-411,0-2 1,0 1 0,0 3-1,0 0 411,0 6 0,0 2 0,0 0 0,0-2 0,0-8 0,0-1 0,0-1 0,0 1-109,0 5 0,0 2 1,0-2-1,0-5 109,0 5 0,0-4 0,2-3 0,-4-3 0,-13 10 0,11-39 0,-12-8 0,13-26 0,6-14 0,1 0 0,2-3 0,0-2 76,-1 2 1,1 0 0,2-4-77,1 12 0,1-4 0,0 0 0,2 2 0,-2 4 0,3-4 0,0 5 0,0-1 35,4-8 1,1-2-1,-2 6-35,1 2 0,2 3 0,6 0 0,1 2 0,-8 6 0,3 5 0,11 4 0,3 2 0,-8-1 0,0 1 0,1 6 0,-1 2 1892,9-6-1892,3 15 370,-33 0-370,17 31 0,-23 8 0,-11-6 0,-1 5 0,9-6 0,3 2 0,-3 2-383,-9 4 0,-4 2 0,5 1 383,7 5 0,6 1 0,-4-1 0,-8 0 0,-2 0 0,2-3 0,8-7 0,2-2 0,-2-4 0,-6-3 0,1-3 0,7 21 0,31-43 0,1-6 0,7-4 0,0-2-419,0-3 0,0-2 0,2-2 419,-1 2 0,3 0 0,-1-1 0,-2-1 0,4-2 0,-3-2 0,-5 4 0,-4 5 0,-5 1 0,20-7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6:00:53.2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14500 1147 24575,'-8'33'0,"0"0"0,4 10 0,-5-8 0,-4 6 0,4-3 0,7 2 0,0-2 0,-8-5 0,-2 0 0,2-1 0,8 4 0,0-3 0,-13 10 0,15-23 0,0-5 0,0 1 0,0-12 0,0 12 0,0-16 0,0-16 0,-16-19 0,13-2 0,2-5 0,-7-3 0,0-2 0,6-3 0,4 2 0,6 11 0,0 4 0,-4-3 0,12 21 0,-16 15 0,0 0 0,15-16 0,5 12 0,15-12 0,-10 15 0,1 2 0,13-1 0,-3 0 0,-5 16 0,-11 4 0,-10 4 0,-1 3 0,7 12 0,-16-14 0,0 1 0,16 9 0,-13 0 0,13 1 0,-16 7 0,0-22 0,0 3 0,0-63 0,0 13 0,0-17 0,0-4 0,-1 17 0,2 1 0,7-13 0,0-2 0,-7 7 0,2 3 0,11 6 0,3 1 0,-7 0 0,0 4 0,9 3 0,-3 4 0,-16 16 0,16 0 0,19 0 0,4 16 0,-12-1 0,-3 5 0,-4 13 0,-5 5 0,-3 6 0,-4 2 0,1-1 0,-2 0 0,-6-1 0,-2-2 0,1-1 0,0-3 0,0 3 0,0-10 0,0-7 0,0-20 0,0 11 0</inkml:trace>
  <inkml:trace contextRef="#ctx0" brushRef="#br0" timeOffset="1457">15311 970 24575,'40'8'0,"0"0"0,0 7 0,-1 5 0,-10-3 0,0 1 0,-1 2 0,-3 2 0,-1 3 0,1-1 0,4-1 0,1 0 0,-2 1 0,-3 4 0,-2 1 0,-1 0 0,7 8 0,-3 1 0,-8-9 0,-1 0 0,-1-1 0,3 1 0,-3-3 0,4 9 0,-4-19 0,-16 7 0,-16-17 0,-7 14 0,-5-1 0,-14-15 0,-6-4 0,7 9 0,-1 3 0,-1-1-183,1-5 0,0 0 1,1 1 182,4 4 0,2 2 0,1-1 0,-7-3 0,4 1 0,8 7 0,5-2 0,-4-12 0,13 13 0,15-16 0</inkml:trace>
  <inkml:trace contextRef="#ctx0" brushRef="#br0" timeOffset="2659">16034 829 24575,'26'8'0,"-1"0"0,2 1 0,1 1 0,14 7 0,2 2-403,-11-4 0,0 3 0,-1 0 403,-1-1 0,0 1 0,-1 1 0,2 4 0,0 0 0,-2 2 0,7 10 0,-3 1 197,-6-8 1,-1-2-198,0-8 0,-3 0 200,-5 13-200,-3-27 0,-16 12 0,0-16 614,0 15-614,-16-11 0,1 17 0,-5 5 0,-20-6 0,-6-1-708,9 2 0,-2 3 0,-3 2 708,9-5 0,-2 1 0,-1 1 0,0 0 0,2-2 0,-3 0 0,1-2 0,1 0 0,2 2-8,0 2 1,0 2 0,3-1-1,4-2 8,-1 5 0,3-3 0,-1-7 0,3 1 0,10 8 0,1-1 0,-15-5 0,1 0 0,14 5 0,2 1 2121,-22 9-2121,27-16 8,-12-3 0,16-16 0,0 0 1</inkml:trace>
  <inkml:trace contextRef="#ctx0" brushRef="#br0" timeOffset="4608">17322 970 24575,'0'46'0,"0"0"0,0 0 0,0 0 0,0-6 0,0-2 0,0 0 0,0 3 0,0 3 0,0 4 0,0 1 0,0-2 0,0-4-363,0 10 0,0-5 0,0-2 363,0-5 0,0-3 0,0-3 178,0 1 0,0-5-178,0 4 181,0-15-181,0-5 0,0-46 0,0 5 0,0-3 0,0 1 0,0-3 0,0-7 0,0-4 0,0 1-67,-1-7 1,2 0 66,3 4 0,2-1 0,-1 0 0,-4 9 0,-1 0 0,3 3 0,12-12 0,2 3 0,-7 14 0,-1 1 0,-1 0 0,4 4 0,27 3 0,-17 4 0,21 16 342,-18-1 1,1 2-343,13 15 0,-13-1 0,-1 5 0,-6 5 0,-2 5 0,-2 1 0,-3 15 0,-1 3-200,4-10 0,3 3 0,-4-2 200,-3 10 0,-2-2 0,1-11 0,0-1 0,-1-6 0,-3-2 0,-6 8 0,0-17 0,0 13 0,0-29 600,0 13-600,32-32 0,-7 0 0,4-3 0,0 2 0,1-1 0,2-2-247,3-5 1,1-1-1,-2-1 247,-2 3 0,-2-1 0,-1 1 0,7-8 0,-2 2 0,-6 10 0,-5 4 0,-3 1 0,-5 15 0</inkml:trace>
  <inkml:trace contextRef="#ctx0" brushRef="#br0" timeOffset="45548">19191 1570 24575,'34'-8'0,"-1"0"0,4 2 0,4 0 0,3-1 0,-3-2 0,2 0 0,1-1 0,0 2-614,-2 2 0,0 1 1,-1 1-1,1 0 614,-1-1 0,2 0 0,-2 2 0,-6 0 0,5 2 0,-5 2 392,0-1 0,-4 0-392,5 0 404,-17 0-404,-3 0 0,-16 0 0,0-16 1267,0 12-1267,-31-27 0,6 20 0,-5 2 0,-3 3 0,-3 0 0,-1-1 0,0-3 0,1-1 0,-1 1 0,2 2 0,-1 2 0,1 0 0,-14-3 0,4-2 0,16-5 0,1 1 0,-3 14 0,4-2 0,7-28 0,4 27 0,16-12 0,0 16 0,0 16 0,0 3 0,20-1 0,7 0 0,-3 0 0,3-1 0,16-6 0,3-2 0,-5 0 0,-4-3 0,2-6 0,-6 8 0,-3 0 0,-7-4 0,2 10 0,1 3 0,0-7 0,-1 0 0,-4 7 0,-2 1 0,16 2 0,-20-5 0,-15 1 0,0-12 0,0 12 0,0-1 0,-15 13 0,7-3 0,-4 3 0,-18 3 0,-6 0 0,12-7 0,0 0 0,-3-1-206,-6 1 0,-4 0 1,1-2 205,3-2 0,0-2 0,1-1 0,2 1 0,1-1 0,0-1 0,-12 2 0,4 0 0,16-1 0,2 1 0,-7 0 0,5-1 0,18 3 0,-13-5 0,16-15 154,0 16 0,0-12 0,0 12 1</inkml:trace>
  <inkml:trace contextRef="#ctx0" brushRef="#br0" timeOffset="53024">20920 829 24575,'0'20'0,"0"-5"0,0-15 0,-16 0 0,-19-15 0,9 12 0,-3 2 0,-7-6 0,2-2 0,-6-7 0,10 15 0,6-2 0,18-12 0,-33 15 0,35 0 0,-12 0 0,16 0 0,16 0 0,11 0 0,10-16 0,6 12 0,-7-12 0,-17 16 0,-3 0 0,-16 16 0,0 8 0,0 3 0,0 2 0,0 1 0,0 12 0,0 2 0,1 0 0,-2-2 0,-6-4 0,-2-1 0,1 6 0,-3 0 0,-7-7 0,0-1 0,9 1 0,-1-2 0,-10-6 0,1-1 0,8 7 0,0-1 0,-11-14 0,1 1 0,11 9 0,0 1 0,-21 7 0,11-10 0,1-11 0,-13 0 0,28-12 0,-27 11 0,12-15 0,-6-6 0,-1-3 0,-14-11 0,21-7 0,3-5 0,0-9 0,15 5 0,2-2 0,-1 10 0,0 1 0,-1-1 0,2 1 0,7 1 0,0 1 0,-4-10 0,27 15 0,-27 4 0,43 16 0,-20-1 0,1 2 0,8 13 0,3 4 0,8-10 0,0 7-253,-20 8 0,-1 9 0,-1 0 0,1-5 253,2-9 0,1-4 0,0 5 0,1 8 0,1 6 0,-1 0 0,-4-5 0,4 3 0,-1-5 0,15-3 0,-5 1 0,-27 2 0,-1-5 0,36-17 0,-43 12 0,27-16 0,-27-31 0,12-14 0,0-5 0,-13 10 0,-2-4-76,2 1 0,2-7 0,-1 0 0,-1 5 76,-2 9 0,-1 4 0,-1-2 0,3-10 0,0-3 0,-6 1-241,-8 0 0,-6 1 0,1 3 241,6-1 0,-5 3 0,-12 5 0,-7-1 0,0 5 0,-2 2 0,-1 7-102,-5 10 1,-4 5 101,13 1 0,0 0 0,0 2 0,-7 3 0,0 2 0,-4-1 0,2 0 0,10 0 0,3 0 626,4 0 1,1 0-627,-10 0 763,0 0-763,-1 0 226,1 0-226,0 0 0,15 16 0,-11-12 0,27 27 0,-12-27 0,16 12 0,0-16 0</inkml:trace>
  <inkml:trace contextRef="#ctx0" brushRef="#br0" timeOffset="55307">21379 1111 24575,'0'36'0,"0"-5"0,0 4 0,0 9 0,0 2-632,0-10 0,0 0 0,0 2 632,0 10 0,0 3 0,0-5 0,0-5 0,0-2 203,-2-1 1,1 0 0,4-8-204,12-6 314,-11 23-314,12-43 0,-16 11 0,0-46 485,0 5 1,0-3-486,0 1 0,0-3 0,0-7 0,0-6 0,0 5 0,0 6 0,0 1 0,0-3 0,0-4 0,0 3 0,0 0 0,0 2 0,0 6 0,0 1 0,0 0 0,0 3 0,0 4 0,0 5 0,16 15 0,3 0 0,6 0 0,1 0 0,-2 0 0,23 0 0,-43 0 0,11 15 0,-15 5 0,0 4 0,0 3 0,0 0 0,0 1 0,0 7 0,0 0 0,1-6 0,-2-3 0,-6 1 0,-1-3 0,4 12 0,-12-17 0,0 20 0,-3-33 0,-1 18 0,-11-24 0,27 0 0,-27 0 0,27 0 0,-12 0 0,16 0 0,0 0 0,16 15 0,-12-11 0,27 28 0,-11-13 0,15 1 0,-16-4 0,13-1 0,-28-11 0,11 12 0,1-16 0,27 16 0,-15-7 0,1 1 0,3 0 0,-1 0 0,-4-1 0,-3-3 0,-5-6 0,13 0 0,-13 0 0,1 0 0,-5 0 0,-15 0 0</inkml:trace>
  <inkml:trace contextRef="#ctx0" brushRef="#br0" timeOffset="57859">22278 1535 24575,'-35'0'0,"0"0"0,-1 0 0,17 0 0,-13 0 0,13 0 0,-16 0 0,15 0 0,-5 16 0,3 7 0,14 2 0,-16-4 0,1 1 0,19 25 0,-12-23 0,15 1 0,2 1 0,-1 9 0,0 0 0,0-15 0,0 11 0,0-11 0,16 15 0,4-15 0,5-3 0,1-3 0,-3-10 0,24 12 0,-27-16 0,15 0 0,0-16 0,1-19 0,-18 9 0,-1-3 0,2-5 0,-3-3 0,-5 2 0,-2 0 0,0-1 0,-2 1 0,-6 3 0,-2 2 0,-6 2 0,-2 3 0,-11-18 0,1 23 0,3 4 0,16 16 0,0 0 0,31-15 0,9-5 0,2 3 0,2-1 0,-14 0 0,-1 0 0,-2 9 0,-3-1 0,-9-21 0,-15 42 0,0 9 0,0 9 0,0 11 0,0 1 0,0 1 0,0 1 0,0 3-641,0 1 0,0 3 0,0 1 0,0 1 641,1-10 0,-1 2 0,1-1 0,-2-1 0,0-1 0,-2-1 0,-1-2 0,-1-1 0,2 0 0,1 16 0,2-1 0,-2-8 0,-7-14 0,2-5 0,7 10 0,0-3 0,0-28 0,0-20 0,0-21 0,0-12 0,0 6 0,0-5 0,0-3 0,0 1-32,0 9 0,0 0 0,0 0 0,0-1 0,0-1 32,0 2 0,0-2 0,0 0 0,0 0 0,0 1 0,0 3 0,0-4 0,0 1 0,0 3 0,0 1 0,0-8 0,0 2 0,0 4 0,0 3 0,0 4 0,0 5 0,0 5 0,0 3 0,16 4 0,3 16 2724,16 0-2724,-10-1 0,1 2 0,2 5 0,-1 4 0,6 6 0,-3 3 0,-9 0 0,-5 2 0,-3 3 0,-2 2 0,-2 0 0,-3-1 0,-2 15 0,5-15 0,-2 1 0,-7 17 0,-16-6 0,4-15 0,-3-1 0,-10-2 0,-3-3 0,-3 2 0,-1 0 0,-4 0 0,2-1 0,-5 2 0,7-3 0,17-16 0,11 0 0,-12 0 0,16 0 0</inkml:trace>
  <inkml:trace contextRef="#ctx0" brushRef="#br0" timeOffset="58372">22860 1764 24575,'0'0'0</inkml:trace>
  <inkml:trace contextRef="#ctx0" brushRef="#br0" timeOffset="59699">22860 1764 24575,'8'25'0,"0"1"0,-4 13 0,18-13 0,3-1 0,-2 10 0,2-24 0,1-2 0,10 7 0,-1-16 0,-10-7 0,1-2 0,13-11 0,-13 5 0,-1-5 0,3-12 0,-5-3 0,1-8 0,0 10 0,-1 0 0,-13 6 0,-1 3 0,11 0 0,-10-11 0,-4 0 0,-6 9 0,0-10 0,0-2 0,0-2 0,0 15 0,0-1 0,0-9 0,-16 16 0,-4 3 0,-4 14 0,-3 4 0,-12-2 0,7 0 0,-3 0 0,0-1 0,0 2 0,6 6 0,-1 2 0,-12-2 0,2 5 0,12 13 0,1 1 0,-8-7 0,-1 1 0,4 12 0,2 3 0,1-4 0,5 1 0,9-3 0,2-1 0,-4-6 0,3-1 0,10 10 0,-12-27 0,16 12 0,0-16 0</inkml:trace>
  <inkml:trace contextRef="#ctx0" brushRef="#br0" timeOffset="62248">23425 1393 24575,'0'44'0,"0"-1"0,0-3 0,0 2 0,0-7 0,0 2 0,0-5 0,0-5 0,0-3 0,0 23 0,0-47 0,0 16 0,15-13 0,-11 29 0,28-13 0,-13 1 0,1 11 0,-4-27 0,-1 12 0,-11-32 0,28-3 0,-22-4 0,-1-5 0,9-6 0,-1-3 0,-6-3 0,-2-2 0,1 8 0,1-2 0,-1 2 0,1-8 0,-2 2 0,0 3 0,2 3 0,5 8 0,-1 1 0,-11-10 0,12 0 0,-16-1 0,0 1 0,0 31 0,0 24 0,0 11 0,0 8 0,0 6 0,0 5 0,0 0-402,0-5 1,0 0-1,0 1 402,0-5 0,0 2 0,0-1 0,0-4 0,0 10 0,0-6 0,0-6 0,0-5 0,0 4 0,0 1 0,23-17 0,-17-3 0,17-16 1205,-7-16-1205,1-13 0,1-8 0,-4 7 0,-1-1 0,0-3-319,0 0 1,0-4 0,0-1-1,-1 1 319,0-10 0,-1-1 0,1 3 0,-1 12 0,1 1 0,0-1-123,0-10 1,-1-2 0,1 6 122,7 8 0,-2 1 0,-6-12 0,-3 0 0,0 16 0,0 3 0,8-11 0,-12 15 624,-3 43 1,-2 17-625,-8-1 0,-2 4 0,6-7 0,1 4 0,-1 2 0,-1-3 130,-4 6 1,-2-1 0,3 0-131,6-5 0,3 2 0,1-2 0,-3-3 0,-6 11 0,0-4 0,7 11 0,2-10 0,-1-24 0,16-4 0,4-16 0,-1 0 0,-3 0 0,0 15 0,-12-11 0,27 12 0,-27-16-820,27-16 1,-27 12 0,12-11 0</inkml:trace>
  <inkml:trace contextRef="#ctx0" brushRef="#br0" timeOffset="63234">23866 1499 24575,'25'0'0,"1"0"0,8 0 0,2 0 0,9 0 0,0 0 0,0 0 0,1 0 0,-11 0 0,0 0 0,-4 0 0,13 0 0,3-15 0,-47 11 0,0-12 0</inkml:trace>
  <inkml:trace contextRef="#ctx0" brushRef="#br0" timeOffset="65243">20267 2840 24575,'0'-35'0,"0"-1"0,0-3 0,0 0 0,0 10 0,0 1 0,-1-2 0,2 1 0,15-6 0,-12 15 0,27 5 0,-27 15 0,12 0 0,-16 0 0,16 0 0,3 0 0,1 0 0,-4 0 0,-1 0 0,-11 0 0,12 0 0,-16 0 0,0 0 0,0-16 0,15 12 0,-11-27 0,12 27 0,-32-12 0,-3 32 0,1 6 0,1 7 0,4 0 0,1 4 0,1 3-377,-2 9 0,1 4 1,2 0 376,2-3 0,2-1 0,0 1 0,0 0 0,1 1 0,1-3 0,3-7 0,1-1 0,1-3 0,-1 5 0,0-1 0,0-1 0,0-6 0,0-10 0,0-5 0,0-15 1130,31 0-1130,-6-6 0,5-3 0,10-2 0,6-1 0,-3 0-169,-9-1 1,-1 0 0,0-1 168,9-2 0,2-2 0,-4 1 0,-3 0 0,-4-1 0,3-7 0,-1-1 0,1 7 0,-2-1 0,-5-6 0,-3 1 0,1 6 0,-3 3 0,-4-4 0,-5 4 0</inkml:trace>
  <inkml:trace contextRef="#ctx0" brushRef="#br0" timeOffset="66942">21238 2663 24575,'-26'0'0,"1"0"0,-15 0 0,0 0 0,-2 0 0,13-1 0,-1 2 0,-13 13 0,0 4 0,14-9 0,3 5 0,-1 22 0,3 11 0,5-4 0,2 4 0,2 0 0,6-7 0,2 0 0,0 1 0,-2 1 0,0 3 0,1-1 0,2-6 0,5 2 0,2-6 0,-2-5 0,2-7 0,15-6 0,19-47 0,-8 12 0,1-2 0,0-4 0,-1-4 0,-4-2 0,0-3 0,-2 1 0,-1-6 0,-1-1 0,-2 6 0,1-2 0,-2 0 0,3-8 0,-3 2 0,-5 6 0,-2 2 0,0 5 0,-3 3 0,-6-10 0,0 21 0,0 62 0,0-12 0,0 4 0,0 6 0,0 4-318,0 0 0,0 3 0,0-4 318,0 2 0,0-2 0,5-7 0,1 1 0,-1-3 0,-5-1 0,4-6 0,27 4 0,-11-21 0,15-46 0,-17-7 0,0-10 0,-3 8 0,3-4 0,0-2 0,-3-1-531,-2 1 0,-3 0 0,0-2 0,0 0 531,1 5 0,0-2 0,0 1 0,-1 0 0,-2 5 0,0-6 0,-3 3 0,-2 1 283,-2-2 0,-1-1 1,-1 6-284,1 7 0,0 3 0,0-6 0,0 1 0,0-2 0,0 15 0,0 67 0,0-15 0,0 5 0,0 4-167,0-4 0,0 2 0,0 3 0,0 1 1,0 0 166,0 6 0,0 1 0,0 1 0,0 0 0,0-3 0,0 2 0,0-1 0,0-1 0,0 1-252,0-5 0,0 1 1,0 0-1,0-2 0,0-4 252,0 1 0,0-4 0,0 1 0,0 5 0,0 1 0,0-6 0,0-8 0,0-3 0,0 5 0,0-31 0,0 0 0</inkml:trace>
  <inkml:trace contextRef="#ctx0" brushRef="#br0" timeOffset="68225">21238 2981 24575,'35'-35'0,"0"-1"0,-10 18 0,1 1 0,13-2 0,-3-13 0,-5 28 0,-27-11 0,12-1 0,-16 12 0,15-12 0,-11 16 0,12 0 0</inkml:trace>
  <inkml:trace contextRef="#ctx0" brushRef="#br0" timeOffset="70025">21485 3581 24575,'25'-36'0,"0"1"0,2 0 0,1 0 0,2 2 0,3-2 0,-2 1-686,-5 3 0,-1 0 1,1-1 685,-3 2 0,2-2 0,-1 1 0,-2 2 0,6-10 0,-1 4 330,-1 1 1,-1 1-331,-7 7 0,-1 1 170,1 5 0,-1 1-170,1-6 0,0-1 0,-1-1 0,1 3 0,17 0 528,-24-1 0,-2 3-528,6 18 0,-15-27 0,-15 27 0,-21 4 0,10 8 0,-2 4 0,0 2 0,-1 4 0,-1 1-269,0 2 0,0 3 1,0 1 268,0 3 0,0 2 0,0 2 0,6-2 0,-1 1 0,2 1 0,1-3 0,-8 11 0,3-2 0,3 5 0,5-3 0,3-5 0,16-15 0,0-5 0,16-15 0,27 0 403,-16 0 0,3 0-403,9 0 0,0 0 0,-3 0 0,-1 0 0,-7 0 0,-1 0 0,0 0 0,-3 0 0,-5 0 0,-3 0 0,-16 0 0</inkml:trace>
  <inkml:trace contextRef="#ctx0" brushRef="#br0" timeOffset="70964">22631 2910 24575,'-25'42'0,"-1"-1"0,7-7 0,1 3 0,0 1 0,4-3 0,0 0 0,0 2 0,1 2-637,-1 7 0,0 3 1,2-1-1,1-3 637,3-4 0,2-3 0,1 0 0,-2 6 0,2 0 0,1-6 406,4-10 0,0-3-406,0 18 419,0-24-419,16-3 0,3-16 0,6 1 0,1-2 329,14-15 0,-5 12 0,-20-11 0</inkml:trace>
  <inkml:trace contextRef="#ctx0" brushRef="#br0" timeOffset="71525">22666 2840 24575,'0'0'0</inkml:trace>
  <inkml:trace contextRef="#ctx0" brushRef="#br0" timeOffset="78478">22525 3881 24575,'18'-34'0,"-1"1"0,4-7 0,2-4 0,0-1 0,-6 8 0,-1 0 0,1-1 0,0-1-544,0 0 0,1-3 1,0 0-1,0 1 1,-1 5 543,4-4 0,0 3 0,0 0 0,1-7 0,1-2 0,-2 7 431,0 9 1,-3 1-432,1-14 0,-2 0 224,0 14 0,-3 3-224,-13-5 0,2 11 0,28 47 0,-27-1 0,-4 7 0,4 3 0,0 7 0,1 4 0,-2 0-129,-2-5 1,-1 1-1,0 1 1,-1 0 0,1-2 128,0 2 0,0-2 0,0 0 0,0 3 0,0-2 0,0 4 0,0 0 0,0-3 0,0-6-83,1 6 0,-2-4 83,-3 3 0,-3 2 0,2-7 0,1 1 0,-11 8 0,15-59 0,0 8 0,0-36 0,0-18 0,-1 20 0,1-3 0,1-1 133,1 3 1,2-2-1,1-1 1,-1 1-134,1-1 0,0 0 0,0 0 0,0 4 0,1-1 0,0 4 0,2-1-18,2-4 0,1 0 0,-1 2 18,0 0 0,0 2 0,-1 0 0,1 1 0,-2 8 0,0 3 0,8 5 0,-13 3 1493,13 16-1493,0 0 242,-12 0-242,27 0 0,-28 28 0,-2 7 0,14-13 0,1 3 0,-11 18 0,-6 11 0,1-2-463,5-9 0,1-1 0,-1 2 463,-4-5 0,-1 2 0,-1 0 0,1-1 0,0 11 0,0-1 0,0-2 0,0-10 0,0-2 0,0-3 0,0 0 0,0-3 0,0 17 0,0-43 0,0 12 0,0-16 1389,16-32-1389,0-4 0,3-6 0,-6 12 0,0-2 0,0-2-364,0 0 1,-1-3 0,1 0 0,0 0 363,0 1 0,0 1 0,0 0 0,-1 0 0,1-9 0,0 1 0,0 1-19,4-1 1,2 2 0,-4 3 18,-5 1 0,0 3 0,7 7 0,-3 4 0,-10 3 0,12-11 0,-16 27 1449,15-12-1449,-11 32 59,28 3-59,-28 17 0,27-1 0,-27 0 0,12-15 0,-16-5 0,0 1 0,0-28 0,0 8 0,0-31 0,0 10 0,0-1 0,-8-1 0,0-1 0,7 0 0,-2 1 0,-28-8 0,27 19 0,-28 16 0,28 0 0,-27 32 0,21-7 0,0 5 0,-7 12 0,-1 6-346,5-9 0,1 2 0,2 0 346,3 1 0,1-1 0,-1 2 0,-3 3 0,-2 2 0,3-1 0,6-2 0,4 1 0,-3-4 0,-6 6 0,0-4 0,8-4 0,0-5 0,0 0 0,0-15 0,16-5 0,-12-15 0,12 0 1038,-16 0-1038,15 0 0,-11 0 0,12 0 0,-16 0 0,0 0 0,0-15 0,16 11 0,3-12 0,16-15 0,-11 8 0,4-5 0,1-2 0,-4 1-511,-1-5 1,-4 0-1,5-2 511,1 5 0,4-1 0,1-2 0,-2 1 0,-4 2 0,-3-6 0,-4 1 0,1 3 0,7 3 0,-1 2 0,-7-5 0,-5 3 0,-9 10 0,12 1 0,-16 19 0,31 4 1532,-7 11-1532,0-21 0,3-3 0,8 5 0,0-12 0,-15 16 0,-5 0 0,1-16 0,-12 12 0,27-27 0,-27 27 0,28-11 0,-28-1 0,11 12 0,-15-12 0,0 16 0,0 16 0,-15 19 0,-2-9 0,-2 3 0,2-2 0,-1 3 0,-2-1-146,-3 1 0,-1 0 0,1 0 146,3 0 0,1 0 0,3 1 0,-3 13 0,3-2 0,-2-13 0,4-3 0,10 9 0,-11 12 0,-1-23 0,14 13 0,0 0 0,-14-11 219,7 9 0,3 0-219,2-11 0,-4 0 0,0 3 0,8 8 0,-16-16 0,13-3 0,3-16 0,3 0 0,44-16 0,-20-7 0,1-5 0,9 0 0,1-2-265,-9 0 1,0-2 0,-1 0 264,-4 2 0,0 1 0,-1-1 0,1-2 0,1-1 0,-4 0 0,0-4 0,-3 0 0,7-7 0,-3 6 0,-2 14 0,-11-9 0,2 3 0,20 23 0,-27-40 793,12 43-793,-16-12 0,0 16 0,0 0 0,-16 0 0,-4 16 0,1-12 0,3 11 0,0 1 0,-3 3 0,-1 1 0,-11 11 0,27-27 0,-27 28 0,27-28 0,-12 27 0,0-11 0,12 15 0,-11 0 0,-1 0 0,12 1 0,-12-11 0,1 1 0,11 21 0,-3-20 0,-2-1 0,-7 1 0,12-11 0,-11-1 0,15-11 0,0 28 0,-16-13 0,12 17 0,-11-1 0,15 0 0,0-15 0,0 11 0,0-27 0,15 12 0,5-16 0,-1 0 0,13 0 0,-28 0 0,11 0 0,1 0 0,4-16 0,15 12 0,-15-12 0,-5 16 0,-15-15 0,0-5 0,0 1 0,0 3 0</inkml:trace>
  <inkml:trace contextRef="#ctx0" brushRef="#br0" timeOffset="82889">24854 3687 24575,'0'-36'0,"0"17"0,-16 3 0,-4 16 0,-4 0 0,-3 0 0,-12 0 0,14 5 0,-1 6 0,0 8 0,1 5 0,-3 3 0,1 3 0,-1 8 0,1 2 0,1-4 0,1-1 0,7-7 0,1-2 0,0 1 0,-1-3 0,-17 12 0,15-1 0,4-15 0,16-5 0,0 1 0,0-12 0,16 27 0,19-27 0,5 12 0,-16-15 0,2-2 0,8 2 0,-1-2 0,-3-5 0,-1-4 0,7-6 0,-2-3 0,-5 1 0,-7-3 0,-11-4 0,-2-1 0,7 0 0,-1 1 0,-5-3 0,0 1 0,8 0 0,-1-1 0,-7-6 0,0 1 0,10 9 0,-1 1 0,-16-4 0,0 1 0,20-1 0,-23 27 0,-23 59 0,13-23 0,-2 4 0,-1-3 0,-3 2 0,2-1 0,4 8 0,1-2 0,-8 1 0,2-4 0,11-2 0,-11 8 0,15-43 0,0 12 0,15-16 0,-11 0 0,28 0 0,-28-16 0,27 12 0,-4-27 0,11 27 0,-16-9 0,-1-5 0,14-17 0,-9 9 0,-1-3 0,-4-14 0,-3-1 0,0 15 0,-1 0 0,0-13 0,-2 1 0,-5 18 0,-1-1 0,1-11 0,0 2 0,6 1 0,-16 1 0,-16 31 0,-4 0 0,1 0 0,-28 0 0,23 0 0,-1 6 0,-1 4 0,-9 9 0,17 1 0,1 3 0,-6 3 0,3 1 0,8 4 0,2 1 0,-3 3 0,3 1 0,7-1 0,6 0 0,6 2 0,5-3 0,8 5 0,-1-12 0,1-7 0,-3-16 0,13 12 0,-28-16 0,11 15 0,-15-11 0,0 27 0,0-11 0,2 12 0,-4 3 0,-13 8 0,7 0 0,-4-4 0,-23-15 0,6 0 0,-1-1 0,-11-4 0,11-10 0,1 2 0,-6 20 0,15-27 0,-11 28 0,11-29 0,1 13 0,-13-16 0,28 0 0,-11 0 0,46 0 0,8 0 0,-5-6 0,3-4 0,3 3 0,-2-5 0,-9-13 0,-1-1 0,9 7 0,0-1 0,-12-6 0,-3-3 0,2 1 0,13-2 0,0 2 0,-1 0 0,-1 1 0,-1-6 0,-1 3 0,6 6 0,-12 10 0,-3-7 0,-12-22 0,-7-11 0,-3 10 0,-2 13 0,-6-12 0,-5-8 0,-7 19 0,-7 34 0,-5 12 0,-6 1 0,2 5 0,5 6 0,3 3 0,-1-2 0,3 1 0,5 7 0,3-3 0,-4-9 0,10 8 0,4 1 0,6-9 0,0 13 0,0-5 0,0-27 0,0 27 0,0-11 0,-1 12 0,2 3 0,15 8 0,-15-17 0,2-1 0,28 6 0,-27-27 0,28 12 0,-29-16 0,29 0 0,-28 15 0,11-11 0,-15 12 0,0-32 0,0 12 0,0-11 0</inkml:trace>
  <inkml:trace contextRef="#ctx0" brushRef="#br0" timeOffset="89243">17392 12312 24575,'37'-8'0,"0"0"0,0 0 0,-1 1 0,3-1 0,4 0 0,2-1 0,2 0 0,0 0 0,-1-1 0,-3 0 0,-1-2 0,-1-1 0,-1 0 0,0 0 0,1 0 0,2 0-469,3 2 1,2-1 0,3 1 0,-1-1 0,-1 1 0,-2 1 0,-5-1 40,7-3 1,-4 0 0,-3 2 0,-4 1 427,15 0 0,-8 2 755,-16 0 0,-7 3-755,-6 6 809,-32 15-809,-19 21 0,15 0 0,1 6 0,2-8 0,-1 2 0,2 2-372,2 5 0,3 1 1,1 2 371,3-8 0,2 2 0,1-1 0,0 1 50,0-1 1,-1 1 0,1 0-1,1 2-50,2 0 0,1 3 0,0 1 0,1 0 0,-1-2 0,0 6 0,0-2 0,0 0 0,0 2 0,0-6 0,0 1 0,-1 0 0,1 1 0,1 0 0,2 0 0,0 2 0,1-1 0,0-1 0,-2-2 0,-1-4 0,0-2 0,0 0 0,0 3 0,2 5 0,0 4 0,1 2 0,-1-1 0,0-3 0,-3-3 0,0-2 0,-1 0 0,2 2 0,1-1 0,1 2 0,1 1 0,0 0 0,-2-2 0,0-4 0,-2-1 0,0 0 0,0 1 0,2 1 0,2 2 0,1 1 0,1 2 0,0 0 0,0-2 0,-1-2 0,0 4 0,-1-3 0,1-1 0,0 3 0,1-1 0,1 3 0,0 0 0,0-2 0,2-6 0,2 0 0,2-4 0,-2-4 0,-1 1 0,-1-3 0,7 17 0,-14-23 0,-4 3 0,-2 4 0,-2 5 0,0 2-180,2 0 1,-1 2 0,0 1 0,0 1 179,0 6 0,0 1 0,0 1 0,0-1 0,1-2 0,0-1 0,1-1 0,-1-2 733,-2 1 0,0-2 1,2-3-734,3 7 0,-2-10 0,-13-16 0,16 19 0,-15-33 0,-21 17 1048,15-32 1,-5-5-1049,-4 11 0,-5 3 0,0-3 0,2-9 0,-1-3 0,-1 3-305,-5 9 0,-2 4 0,-1-3 305,-2-7 0,-1-3 0,0 2-439,-1 3 1,0 1 0,0-1 438,-2-4 0,0-1 0,2 0 0,4 0 0,1-1 0,1 2 0,5 4 0,2 1 0,2 0 0,3-3 0,3 2 0,-9 7 0,19-16 853,16 13-853,6-30 0,4-13 0,0 9 0,0-4-248,-2-1 1,2-5 0,-1-4 0,-1 3 247,-2 2 0,-1 0 0,-1 0 0,1-1 0,-2 7 0,1 0 0,-1-1 0,0 0 0,-1 0 0,-1-1 0,-1 1 0,0-1 0,0 1 0,-1 1 0,1-8 0,0 1 0,0 0 0,0 1-316,0 0 0,0 0 0,0 1 0,0 1 316,1 4 0,-1 0 0,1 1 0,-3 2-16,-2-6 1,-2 2-1,1 3 16,3-1 0,0 4 0,-6 1 0,0 1 0,7 0 0,2-1 0,0-13 0,-2-4 357,-3 10 0,-2-1 0,0-2-357,2 7 0,-1-1 0,0 1 0,0 0 0,-1-6 0,0 2 0,-2-1 0,-4-3 0,-2-2 0,1 2 0,6 8 0,0 1 0,-1 0 313,-5-5 0,-2-1 1,0 3-314,-3-7 0,1 2 26,6 0 0,2 2-26,1 14 0,1 1 0,-2-11 0,2 1 0,3-4 593,-3 11 0,-2 1-593,-6-6 428,11 0-428,-12 0 0,16-1 0,0 1 0,0 0 0,0-1 0,0 11 0,0-1 0,0-13 0,0 6 0,0 0 0,0-7 0,0 8 0,0-2 0,0 6 0,0 1 0,0-1 0,0 1 0,0-8 0,0 3 0,0 28 0,0-27 0,0 27 0,0-11 0,0-1 0,0 12 0,0-27 0,0 27 0,-16-12 0,13 16 0,-13 0 0</inkml:trace>
  <inkml:trace contextRef="#ctx0" brushRef="#br0" timeOffset="93808">18010 12665 24575,'-36'31'0,"1"-7"0,25 8 0,0 2 0,-5-14 0,-1-1 0,6 7 0,1-1 0,-11 11 0,11-12 0,2 3 0,7 0 0,0 1 0,-7-1 0,-1 0 0,6 0 0,0-3 0,-14 12 0,16 7 0,0-6 0,0 6 0,0-23 0,0 11 0,0-27 0,0 27 0,0-11 0,16 0 0,-12 11 0,27-27 0,-11 27 0,15-11 0,0-1 0,0 13 0,1-28 0,-17 11 0,-3-15 0,0 0 0,-12-15 0,27-5 0,-27 0 0,11-2 0,1-3 0,-12-14 0,3 13 0,2-3 0,-1-4 0,-1 0 0,-3-14 0,5 12 0,-2 1 0,-7-13 0,0 15 0,0-3 0,0 0 0,0 0 0,-1 6 0,2-1 0,7-12 0,0 2 0,-4 1 0,4 13 0,-1 1 0,-6-1 0,-2 1 0,1-15 0,0 15 0,0-1 0,0-9 0,-15 0 0,11 0 0,-12 15 0,0 4 0,-3 16 0,-1 0 0,-4 13 0,1 6 0,0 20 0,5-5 0,0 2 0,1 0 0,3-1 0,12-7 0,0-1 0,-14-1 0,1-1 0,11 10 0,-12-15 0,16 11 0,0-27 0,0 12 0</inkml:trace>
  <inkml:trace contextRef="#ctx0" brushRef="#br0" timeOffset="95958">18186 14093 24575,'-35'0'0,"-1"0"0,11 0 0,0 0 0,-15 0 0,5 0 0,4 0 0,11 0 0,-15 0 0,0 0 0,15 0 0,-11 0 0,27 16 0,-28-12 0,28 12 0,-27-1 0,11-11 0,1 28 0,-13-28 0,29 27 0,-13-27 0,16 27 0,0-3 0,0 9 0,0-8 0,0 1 0,0 9 0,7-6 0,2 1 0,-6 5 0,29-4 0,-28-4 0,27-27 0,-11 28 0,15-28 0,-15 27 0,11-27 0,-6 11 0,1 1 0,17-12 0,-2 4 0,0 0 0,-13-7 0,-1-2 0,8 1 0,1 0 0,-8 0 0,-1 0 0,8 0 0,-4 0 0,-27 0 0,12-16 0,0-3 0,-14-7 0,-1 1 0,15 1 0,-17-9 0,2 3 0,15 23 0,-12-25 0,11 32 0,-15-16 0,-15-3 0,6-5 0,-2-3 0,-20-5 0,-4 1 0,13 3 0,0-1 0,-11-3 0,0 6 0,-3 6 0,17 4 0,-12 16 0,11 0 0,-15 0 0,-1 0 0,17 0 0,-13 0 0,28 0 0,-11 0 0,15 0 0</inkml:trace>
  <inkml:trace contextRef="#ctx0" brushRef="#br0" timeOffset="97759">18327 15469 24575,'-35'0'0,"10"0"0,-1 0 0,-1 0 0,-1 0 0,-7 0 0,-1 0 0,1 0 0,0 0 0,0-1 0,-1 2 0,1 7 0,0 0 0,-1-8 0,1 4 0,7 18 0,1 3 0,1-14 0,1 1 0,7 20 0,1 3 0,-9-8 0,1 1 0,12 7 0,3 1 0,-7-9 0,2 0 0,14-1 0,2-1 0,-1 1 0,0-1 0,0 15 0,-1-15 0,2 0 0,5 2 0,4-3 0,6-3 0,3-2 0,0-1 0,1-1 0,5 0 0,1-3 0,0-3 0,-1-2 0,15 10 0,1-1 0,0-4 0,-14-10 0,15 4 0,-5-1 0,-29-7 0,39 0 0,-12-15 0,-12-5 0,3-4 0,-5-3 0,-17-12 0,4 6 0,0-1 0,-6 7 0,-4-1 0,-4 1 0,-4 0 0,-4-9 0,-7 5 0,-5 18 0,-3 2 0,2-14 0,-1 3 0,1 20 0,3 0 0,5-13 0,3 15 0,16 0 0,0 0 0</inkml:trace>
  <inkml:trace contextRef="#ctx0" brushRef="#br1" timeOffset="117404">17657 15505 24575,'19'31'0,"13"-23"0,-28 39 0,11-28 0,1 1 0,-12-4 0,27-1 0,-11 21 0,5-18 0,1 3 0,-7 12 0,1 0 0,13-5 0,1-1 0,-15 1 0,1-1 0,14-1 0,-1-1 0,-10 10 0,1-17 0,-1 0 0,-3 17 0,-1-15 0,13 11 0,-28-27 0,11 12-820,-15-32 1,0 12 0,0-12 0</inkml:trace>
  <inkml:trace contextRef="#ctx0" brushRef="#br1" timeOffset="118549">17251 16281 24575,'35'0'0,"-3"-6"0,3-4 0,-4 0 0,2-1 0,1-3-784,7-8 0,2-3 0,0 1 784,2 4 0,-1 2 0,1-3 0,-11 2 0,0-2 0,0-1 0,1 2 0,0 1 0,0 2 0,1-1 0,-1 2 0,8-4 0,0 0 0,0 1 0,-8 2 0,0-1 0,0 1 0,-2 2 64,12-3 0,0 1-64,-9 1 0,2-2 0,-3 1 0,5-2 0,-3-1 266,3-7 0,-2 3-266,-11 14 0,-3 0 0,12-21 0,-17 27 1181,-3-12-1181,-16 16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14:5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9614 6897 24575,'38'0'0,"0"0"0,0 0 0,0 0 0,0 5 0,4 3 0,2 1 0,1 1 0,0 1 0,-1-1 0,-4 0 0,5-1 0,-3-1 0,-1 1 0,1 1 0,2 1-431,2 1 1,3 2 0,1 1 0,-1 0 0,-5 0 0,-8 0 430,-3 1 0,-6 0 0,0 3 200,6 8 1,1 3 0,-3-5-201,-8-9 0,1-1 158,4 12 1,1 4 0,-4-10-159,-6-17 0,-3 27 0,-16-27 1322,0 12-1322,-16-32 0,-6-7 0,-9-7 0,2 1 0,-4-3 0,0-3-202,5 4 0,-3-4 0,0-1 1,3 5 201,3 5 0,1 3 0,2-3 0,3-5 0,2-3 0,-1 5 0,-9 7 0,3 3 0,4-20 0,20 39 0,20 0 0,11 18 0,4 3 988,8-11-988,-17 18 0,-1-1 0,7-23 0,-28 27 0,27-11 0,-27 15 0,12 0 0,-8-10 0,-1 1 0,-3 13 0,4-13 0,0-1 0,-8 11 0,0-1 0,-16-16 0,-13-11 0,-12-4 0,-3 0 0,2 1 0,-4-1 0,-2 0 0,0-1-481,6-2 0,-1 0 0,0-1 0,-1 0 1,1 2 480,-2 0 0,-1 2 0,0 0 0,2-1 0,3-1-117,-6-1 1,3-1-1,2-1 117,4 1 0,2 0 0,4 0 0,3 0 0,3 0 0,-5 0 0</inkml:trace>
  <inkml:trace contextRef="#ctx0" brushRef="#br0" timeOffset="2017">11624 7461 24575,'0'44'0,"0"0"0,0 1 0,0-1 0,0 0 0,0 0 0,0 0 0,0 0 0,0 1 0,0 0 0,0 0 0,0 0 0,0 0 0,0 1 0,0-1 0,0 2-410,0 2 0,0 0 1,0 1-1,0 0 1,0 0-1,0 1 0,0-1 1,0 0 320,0-4 1,0 1-1,0 0 1,0 1 0,0-2-1,0 0 1,0-1-1,0-2 1,0-3 88,0 11 0,0-3 0,0-3 0,0 0 0,0-1 0,0 1 0,0 1 0,0-2 0,0-5 0,0-9 1259,0 5-1259,1-56 0,-2-20 0,0 4 0,-2-9 0,-1-4 0,0-1 0,1 3-78,-1 7 1,0 1 0,0 0 0,0-2 0,0-4 77,1 2 0,1-4 0,-1-4 0,1 0 0,0 0 0,-1 1 0,1 4 0,-1 5-388,-1-8 0,0 6 0,0 2 0,1-3 388,2 2 0,1-3 0,0 1 0,1 0 0,-1 5 0,0-6 0,0 4 0,0 0 614,0 2 1,0-1 0,0-1-615,-1-8 0,0-1 0,3 3 0,5-1 0,1 0 0,-7 5 0,-2-3 0,5 9 0,12 16 0,0 1 0,-6-30 0,-1 4 0,11 19 1068,-4-19-1068,15 47 0,2 11 0,11 9 0,3 4 0,-6 0 0,-6 1 0,-4 2 0,5 3-44,-3-7 0,6 1 0,3 2 1,-2 1-1,-3 1 0,-9 1 44,-7 5 0,-6 3 0,-4-1 0,3-2 0,6 1 0,1-2 0,-3 1 0,-5 0 0,-2 1 0,-4-4 0,-3 16 0,-9-21 0,-6-1 0,-5-6 0,-7-3 0,-22-4 0,-4-5 0,12 2 0,-3-2 0,-6-5 0,-5-3 0,7 0 0,18 1 0,1 0 1051,-28 0 1,12 0-1052,37 0 0,-11 0 0,15 0 0,47-31 0,-19 26 0,3 2 0,13-13 0,2 1 0,-3 13 0,0 4 0,-3-2 0,-2 0 0,-9 0 0,-1 0 0,2 0 0,-1 0 0,6 0 0,-10-7 0,1-2 0,8 1 0,3-4 0,-5-6 0,3-6 0,1-2 0,-2 4 0,1 5 0,-2 2 0,1-2 0,6-8 0,1-3 0,-5 7 0,-8 10 0,-5 6 0,-3 5 0,-4 0 0</inkml:trace>
  <inkml:trace contextRef="#ctx0" brushRef="#br0" timeOffset="3581">12877 7814 24575,'-20'0'0,"-11"-16"0,27 12 0,-12-11 0,0 15 0,13 0 0,-29 15 0,13-11 0,-17 28 0,17-13 0,-13 17 0,28 7 0,-4-17 0,1 1 0,7 20 0,0-22 0,0 1 0,0 0 0,0-1 0,0-2 0,0 8 0,15-31 0,9 8 0,3 0 0,17-4 0,-3 4 0,0 0 0,-2-8 0,-6 0 0,1 0 0,5 0 0,-5-13 0,-1-6 0,-13 1 0,-1-3 0,7-12 0,-1-4 0,-12 7 0,-3-3 0,2 2 0,3 0 0,0 1 0,-2-2 0,-4 0 0,-3-2 0,1 2 0,6-4 0,-3 2 0,-9 8 0,-2 1 0,1-1 0,0 1 0,0-14 0,2 13 0,-4 1 0,-21-10 0,1 15 0,-5-11 0,-5 27 0,7-6 0,-1 4 0,-17 22 0,2-8 0,0 3 0,13 6 0,1 2 0,-1-3 0,-2 2 0,2-2 0,-2 4 0,1 0 0,-6 5 0,3 1 0,-3 9 0,15 0 0,5-10 0,-1 1 0,-3 13 0,9-12 0,0-3 0,-6-4 0,16-4 0,0-1 0,0-11 0,0 12 0</inkml:trace>
  <inkml:trace contextRef="#ctx0" brushRef="#br0" timeOffset="10631">13282 7567 24575,'36'-12'0,"-1"1"0,0-1 0,-2-6 0,0-2 0,2-2 0,1-1 0,4 3 0,2-1 0,2-1 0,-2 0 0,-2-2-656,-6-1 1,-2 0-1,-1-2 1,0 0 0,2 1 442,7-1 1,2-1 0,1 0 0,-3 1 0,-5 0 212,-2-2 0,-5 0 0,1-3-1,-1-1 0,1-4 1,-1 0-1,-3 3 1,-3 5 0,-3 2 0,0-1 330,3-10 0,-1-1 0,-5 6-330,0-2 0,-16 3 0,-16 28 2165,12-11-2165,-27 15 1186,-12 0-1186,2 0 0,4-3 0,-1 6 0,11 9 0,-1 7 0,-5 10 0,-2 7 0,1 1 0,6-2 0,3 1 0,0 3-274,6-6 1,2 2 0,-1 1-1,1-1 274,-5 7 0,0 0 0,4-1 0,8-4 0,3-1 0,0 1 0,-4 8 0,-2 1 0,2 4 0,4-11 0,-1 3 0,2 0 0,0 0 0,2-3 0,1 9 0,3-3 0,-1 3 0,-3-1 0,-1 4 0,1-2 0,1-4 0,2-7 0,2-3 0,-1 0 0,0 3 0,0 1 0,0-2 0,0 8 0,0 0 0,0-11 0,0 2 0,0-4 0,0-2 0,0-2 0,-1 7 0,2-3 0,15 3 0,-8-8 0,3-3 1094,25 0-1094,-19 1 0,1-3 0,17-18 0,0 12 0,0-24 0,8-10 0,-7-4 0,-8-5 0,-1-4-258,3 3 1,6-2 0,-1-2-1,-7 0 258,-9 2 0,-5 0 0,0-4 0,0 0 0,0-5 0,0-1 0,0 0 0,-1 5 0,4-3 0,-1 4 0,-2-2 0,0-12 0,-3-4 0,-1 7 0,0 9 0,-4 5 0,-6-4 0,0 16 0,0 19 0,0 51 0,0-17 0,0 6 0,-1 0 0,1 6 0,0 1 0,1-4 0,4-1 0,1-2 0,-1 2 57,-4 1 0,-2 4 0,1-1 0,4-6-57,10 8 0,3-6 0,-8-5 0,2-3 0,4-5 0,5-7 0,5-16 0,1-8 0,13-18 0,-16-6 0,3-10 0,0-7 0,-3-1-542,-8 8 1,-2-4-1,-1-1 1,0-2-1,0 1 1,2 1 541,3 2 0,1 0 0,2 0 0,-2 0 0,0 1 0,-3-1 0,-1-5 0,-2-1 0,-2 1 0,-1 2 0,1 5 223,2-1 0,0 5 0,-5 6-223,-7 4 0,0 23 0,-31 86 0,24-53 0,1 3 0,1 3 0,0 6-328,0-9 0,0 3 0,-1 5 1,1 2-1,-1 2 0,0 1 1,1 0-1,0-1 0,0-2 1,2-2 63,-1 1 0,1-1 0,0-1 0,1-1 0,0 1 0,0 0 1,0 2-1,0 3 264,0-4 0,0 3 0,1 2 0,-1 1 0,0 1 0,1 0 0,-1-1 0,1-1 0,0-1 0,0-3 0,0-2 74,1 11 1,0-2 0,0-3 0,0-2 0,0 0-1,0-2-74,0 0 0,0-2 0,0-2 0,0 1 0,0-2 0,0 8 0,0 0 0,0-2 0,0-3 0,0-3 0,0-4 0,0 1 0,1 2 0,0 0 0,-3-3 0,-4 1 0,-3-5 0,-11 11 1638,-3-31 0,-5-5-479,1 2 1,-1-2 203,1-6 1,-1-2-1364,-7 1 0,4 0 0,7 0 0,-7-31 0,33-8 0,12-11 0,1-2 0,-6 10 0,0 0 0,1-2 0,1-3-346,0 6 0,0-2 1,0-1-1,2-2 1,-1-1-1,1-2 346,-3 6 0,1-2 0,1-2 0,-1-2 0,1 1 0,-1 0 0,1 2 0,-1 1 0,1 4-504,1-2 1,0 3 0,0 1-1,1 1 1,-2-1 0,1-3 503,-2 0 0,0-5 0,0-1 0,-1-2 0,1 3 0,-1 2 0,1 5 0,0 6 0,6-2 0,-1 8 0,2-2-127,1-3 1,2-2 0,0 1 0,1 7 126,8 2 0,2 3 0,2-10 0,1-4 0,-2 6 0,0 9 0,-3 3 0,-3-9 0,-1 3 1676,17 4-1676,-23 51 0,-16 3 0,-5 9 0,-2 2 0,-1-9 0,-1 2 0,-1 0 0,1 3 334,1-1 0,0 2 0,0 2 1,0-2-1,0-2-334,-1 10 0,-1-2 0,2-1 0,3-5 0,1-1 0,1-3 309,-1-1 1,0-3-310,0 3 0,0-16 0,0-38 0,0-14 0,0-14 0,0-6 0,0 3 0,0 4 0,0 0 0,0-1 0,0-2-294,0 0 1,0-3 0,0-1 0,0 1 0,0 5 293,-1-9 0,0 3 0,3 7 0,4 4 0,3 6 753,1 5 1,0 3-754,-2-1 0,4 7 0,19 16 0,-11-12 0,15 16 0,0 16 1592,0 19-1592,-23-9 0,-4 3 0,1 5 0,-2 2 0,-6 6 0,-2 3 0,1-5 0,0 2 0,0-3 0,0 3 0,0-1 0,0 12 0,0-8 0,0-26 0,15-3 0,5-16 0,15-16 0,-15-3 0,11-1 0,-27-11 0,28 11 0,-29 0 0,13 5 0,-16 15 0</inkml:trace>
  <inkml:trace contextRef="#ctx0" brushRef="#br0" timeOffset="13583">16281 8396 24575,'-16'-19'0,"0"-6"0,-3 2 0,-4 16 0,-1-10 0,1 2 0,3 15 0,-5-1 0,-1 2 0,-13 15 0,3 4 0,19 3 0,3 5 0,3-2 0,3 2 0,-1 16 0,-2-1 0,-6-21 0,3-1 0,12 14 0,0-8 0,-14-23 0,16 43 0,0-23 0,7 1 0,2 1 0,-5 9 0,27-15 0,-11 11 0,18-46 0,6-13 0,-20 16 0,-1-3 0,1-9 0,3-7 0,-1-2 0,-5 3 0,1-9 0,-5 0 0,-4 1 0,-2-3 0,0 2 0,7-6 0,-4 0 0,-12 9 0,-4-1 0,6 4 0,12 2 0,-1 3 0,-11-19 0,12 31 0,-16 13 0,0 50 0,6-19 0,3 6 0,-3 4 0,-1 8 0,0 4 0,0 1 0,2-4-642,1-2 0,2-1 0,0 0 0,-1 3 642,-4-5 0,0 3 0,-1 2 0,0 0 0,0-3 0,1-3 0,3 3 0,1-3 0,0-1 0,-3-2 0,-4 8 0,-3-1 0,4-7 0,12 17 0,-15-55 0,-15-125 0,13 88 0,1-1 0,1-1 0,-1-2-386,-2-1 1,0-2 0,-1-1 0,0 0 0,2 2 385,0-6 0,1 1 0,2 0 0,1 1 0,4-2 0,3-1 0,1 2 0,-4 2 723,-3-1 0,-3 3 1,5 2-724,9 5 0,3 1 0,-1 7 0,4-2 0,15 15 0,0 12 0,1 4 2187,-1 4-2187,-16 23 0,-3 9 0,3-1 0,-2 4-316,-9 0 1,-3 4-1,1 1 316,5 1 0,1 2 0,-3 2 0,-7-3 0,-1 3 0,-2-1 0,2-3 0,4-2 0,2-4 0,-3 1 0,-3 1 0,-1-1 0,-1-4 0,1-4 0,0-9 0,0-17 0,0-37 0,2-5 0,2-12 0,1-5 0,0 3 0,-1 7 0,1 0 0,0-1 0,0-2-282,1 5 1,0-2-1,0-2 1,0 0 0,0 3-1,0 3 282,0-12 0,0 5 0,1 2 0,4 6 0,1 2 0,-3 4 494,-8 3 1,2 3-495,12-5 0,1 31 0,4 31 0,-1-7 0,-9 7 0,-4 5 892,-5-3 0,-2 4-892,1 1 0,0 5 0,0 2 0,0-2 0,0 4 0,0-1 0,0 2-290,0-2 0,0 3 0,0-1 1,0-3 289,-1-1 0,0-4 0,3-3 0,5 2 0,1-3 0,-7 4 0,2-6 0,13-12 0,0 1 0,6-41 0,8-25 0,0 3 0,-3 11 0,0 1 0,1-4-385,-3 0 1,2-4 0,0-2 0,-1 0-1,-1 2 385,-1 0 0,-2 0 0,0 2 0,-2-1 0,2-8 0,-1 1 0,-1 2 348,-2 4 0,0 1 0,-3 0-348,-7-1 0,-3 1 0,1 4 0,10-12 0,-16 27 0,-7 36 0,-2 15 0,8 8 0,-2 4 0,-6-13 0,-3 1 0,2 2 0,4-1 0,1 3 0,1 1 0,-1-2 0,-1 7 0,-1-1 0,1 0 0,-1 4 0,2 0 0,1-3 0,3 2 0,2-8 2037,-1-3-2037,0-5 0,0-4 0,16-5-820,3 1 1,1-23 0,-4 0 0</inkml:trace>
  <inkml:trace contextRef="#ctx0" brushRef="#br0" timeOffset="14199">17727 7708 24575,'0'0'0</inkml:trace>
  <inkml:trace contextRef="#ctx0" brushRef="#br0" timeOffset="15398">17692 9084 24575,'26'-8'0,"-1"0"0,3-8 0,1-5 0,0 0 0,10-9 0,1-1 0,-6 5 0,2-1 0,-4 1 0,-4 0 0,-1 1 0,0 7 0,-4 1 0,-3-2 0,-4 3 0,-16 16 0</inkml:trace>
  <inkml:trace contextRef="#ctx0" brushRef="#br0" timeOffset="17698">18592 8643 24575,'-30'-8'0,"1"0"0,3 4 0,-1-4 0,0 1 0,7 7 0,-15 31 0,9 2 0,1 5 0,6-9 0,0 3 0,2 1-172,3 4 1,2 2 0,-1-2 171,-4-2 0,-1-1 0,6 1 0,8 3 0,5 1 0,-2-2 0,-7 3 0,0-2 0,7 5 0,2-3 0,-1-13 0,0-3 0,0-1 0,20-3 0,7-8 0,1-23 0,3-10 0,-2 5 0,2-2 0,-1-3-203,4-6 0,-1-3 0,-6-3 203,-10-1 0,-6-1 0,2-2 0,7-1 0,1-1 0,-7 3 0,-11-3 0,-2 1 249,8-5 0,-2 12-249,-7 27 0,0 23 0,0 12 0,0 9 0,0-1 0,0 3 0,0 0 0,0 0 0,0 3 0,0-6 0,0-11 0,0-1 0,-2 7 0,4-2 625,13 8-625,-11-5 0,43-19 0,-17-33 0,5-16 0,0-6 0,-1 2 0,-6 5 0,-2 0 0,0-2 0,3-1-547,0 2 1,3-1 0,1-1 0,0-2 0,-2 0 0,-4-1 535,-6 2 0,-2-2 1,-3-1-1,0 0 0,0 1 1,1 1 10,5-4 0,0 1 0,0 1 0,-1-1 0,-2 0-370,-2 0 0,-2 0 1,-1 0-1,0 0 1,1 0 369,1 2 0,1-1 0,0 1 0,-1 1 0,0 1 0,0-3 0,-1 2 0,1 0 0,0 1-45,1 0 1,1 2 0,0-2-1,1-1 45,0-1 0,0-2 0,1-1 0,-1 1 0,-2 3 0,5-10 0,-3 2 0,-1 0 0,1-2 0,-1 0 0,-4 3 0,-4 0 0,-4 6 0,-6-1 0,0 4 2947,-32 19-2947,-7 32 0,-6-8 0,-4 3 0,19 3 0,1 3 0,-4 3 0,-2 0 0,-4 2 0,-2 2 0,1 2 0,3 0-128,0 5 0,2 1 1,2 2-1,-3 2 128,5-7 0,-2 1 0,-1 1 0,1 1 0,3 2 0,3 2-484,3 4 1,4 3 0,2 2-1,2 1 1,2-1 0,0-1 483,0 2 0,2-1 0,1 0 0,2 1 0,0 1 0,2-3 0,0 0 0,2 2 0,0-1 0,1 1 0,1 0-315,1 0 1,1 2 0,2 0 0,-1 0 0,1-3 0,0-2 314,-1 4 0,0-4 0,0 0 0,0 2-189,0 0 1,0 2 0,0 1 0,0-2 0,0-4 188,0 2 0,0-4 0,0 1 318,0-3 0,0 2 1,0-1-1,0-3-318,0 14 0,0-2 926,0-8 0,0 1 0,0-5-926,0-7 0,0-3 1171,0 1 1,0-3-1172,0 12 1450,15-17-1450,5-3 406,3-14 1,5-4-407,14 3 0,2-2 0,-5-6 0,1-2 0,4 0 0,-2-1 0,-14 1 0,-5-2 0,-4-20 0,13 27 0,-28-12 0,11 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17:36.3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14888 9013 24575,'5'40'0,"0"-1"0,0 0 0,-3 1 0,-3 3 0,1 2 0,3 3 0,3-5 0,3 3 0,1 2 0,1 2 0,0 0 0,-2-2 0,-2-3 0,-3 4 0,-3-2 0,-1-1 0,2 0 0,3 1 0,3-4 0,3 2 0,2 0 0,0-2 0,-3-3 0,-3-7 0,-5 10 0,0-12 0,14-11 0,-16-4 0,0-1 0,0 5 0,0 26 0,0 6 0,0-27 0,0 1 0,0 11 0,0 4 0,0-6 0,0 5 0,0-5 0,0-19 0,-6-51 0,-4-24 0,4 17 0,0-2 0,-1-4-465,0 7 1,0-5-1,-1 0 1,1-1 0,0 4 464,2-1 0,0 2 0,0 1 0,1 1 0,-1-9 0,0 1 0,-1 4 0,-2-1 0,0 4-38,6 4 0,1-1 38,-4 5 0,-2-1 0,3 0 0,3-11 0,2-1 0,0 2 0,-1-4 0,-1 3 0,-7-4 0,0 0 0,7 5 0,2-3 0,-5 5 0,-12-1 0,1 4 0,12 2 0,2 1 0,-7 4 0,0 5 0,8 8 0,0 3 2312,0 16-2312,0-16 86,32 12-86,-8-18 0,7-3 0,3 15 0,7 5 0,5-3-545,-9-3 1,3-2-1,3-2 1,0 0-1,0 0 1,-2 2 544,0 0 0,-1 1 0,0 1 0,0 0 0,1-1 0,6-2 0,2-1 0,0 0 0,-3 1 0,-6 1 0,-2 0 0,-4 1 0,-4 2 0,-4 1 0,-1 2 0,0 7 0,1 0 0,0-7 0,3-1 0,12 6 0,4 0 0,-12-7 0,1-3 0,5 1 0,1 5 0,4 2 0,4 1 0,0 0 0,-1 0-555,-1-1 1,-1 0 0,0 0 0,1 0 0,2 0 554,-4 1 0,1 0 0,0 0 0,1 0 0,1 1 0,0 0 0,-3 1 0,2 1 0,0 0 0,1 0 0,-3 1 0,-1-1 0,-3 0 299,4 0 1,-4 0-1,0 0 1,2 0-300,4 0 0,4 0 0,1 0 0,-2 0 0,-6 0 0,1 0 0,-4 0 0,2 0-220,0 0 0,2 0 0,1 0 0,-4 0 220,-1 0 0,-2 0 0,2 0-118,0 0 0,4 0 1,-1 0-1,-6 0 118,3 0 0,-1 0 0,-3 0 0,6 0 0,0 0 0,-5 0 0,5 0 0,0 0 0,4 0 0,4 0 0,-5 0 0,-6 0 0,-4 0 1370,1 0 1,-1 0-1371,-1 0 0,-1 0 840,-6 0 1,1 0-841,6 0 0,2 0 558,-1 0 0,1 0-558,5 0 0,4 0 0,-6 0 0,2 0 0,0 0 0,-3 0 0,-1 0 0,2 0 0,10 0 0,1 0 0,-4 0 0,-7 0 0,-2 0 0,-2 0 0,0 0 0,1 0 0,0 0 0,-1 0 0,0 0 0,14 0 0,0 0 217,-8 0 1,1 0 0,-7 0-218,4 0 0,8-15 0,-43 11 0,12-12 0,-16 16 0,15 0 0,5 0 0,15 0 0,-2-7 0,1-2 0,9 6 0,-16-6 0,-3 2 0,-8 7 0,-16 16 0,0 3 0,0 16 0,0-11 0,0 3 0,0 5 0,0 4 0,0-2 0,0 6 0,0 3 0,0-5 0,0 5 0,0 0 0,0-3 0,0-3 0,0-3 0,0 1-481,0 10 0,0 1 0,0 2 481,0-8 0,0 1 0,0 0 0,0-2 0,0 0 0,0-1 0,0 2-124,-3 5 0,-2 5 1,0-2-1,2-6 124,1 0 0,0-2 0,-3-2 0,-1 2 0,1-4 0,5-8 0,0-1 0,1 7 0,-2 2 0,-6-1 0,-1 1 0,6 8 0,0 6 0,-5-14 0,-2 4 0,0 1 0,2-3 0,5 1 0,2-2 0,-2 0 0,-3 5 0,-1 0 0,2-8 0,4-3 0,0-31 0,0 0 0</inkml:trace>
  <inkml:trace contextRef="#ctx0" brushRef="#br0" timeOffset="3777">15646 8749 24575,'0'46'0,"0"0"0,0 0 0,0 0 0,0-3 0,-1 3 0,1 1 0,0 0 0,0-1 0,1-2 0,2 5 0,1-2 0,0 0 0,1 2-186,-3-9 1,1 2 0,-1 0 0,1 1-1,1 0 1,1-3 185,4 4 0,1 0 0,1-2 0,0-1 0,-1 0-428,0 4 1,0-2-1,-1 0 1,1 1 427,3 2 0,0 2 0,0-1 0,-1-4 0,1 0 0,-1-3 0,-1-6 333,-1-5 1,-1-3-334,0 0 0,-2-1 0,-7 11 0,0-17 129,0-3 1,0-16 0,0 0-1</inkml:trace>
  <inkml:trace contextRef="#ctx0" brushRef="#br0" timeOffset="5110">16581 8643 24575,'0'38'0,"0"0"0,0 1 0,0-1 0,2 1 0,1 5 0,1 2 0,1 1 0,0 1 0,1-2 0,0-2 0,2-2 0,0-2 0,2-1 0,-1 1 0,1 2 0,0 3-328,-2-3 0,1 3 0,-1 2 1,1 2-1,0 2 0,0-1 1,0-2-1,1-1 0,-1-3 1,1-4-329,5 9 1,0-5-1,0-3 1,0 1 0,0 3 459,-3-2 0,1 2 0,0 2 1,0 0-1,-1-1 0,-2-3 0,-1-4 430,-2 2 0,-2-5 0,0-1 0,2 2-234,3 5 0,3 2 0,0-1 0,-2-3 466,-4-2 1,-1-2 0,0-1-467,4 11 0,0-2 0,-1 8 0,-2-6 0,-7-2 1638,-1-7 0,2 0-787,-1 0-514,0 6 0,0-23 0,0-4 0</inkml:trace>
  <inkml:trace contextRef="#ctx0" brushRef="#br0" timeOffset="6517">17251 8749 24575,'0'33'0,"0"1"0,0-5 0,0 8 0,0 7 0,0 4 0,0 5 0,0 1 0,0 3 0,0-1 0,0 0 0,0-3 0,0-3 0,0-2 0,0 0 0,0-1 0,0-1 0,0 0 0,0 1 0,0 1 0,0 0 0,0 2 0,0 2-219,0-9 1,0 3-1,0 1 1,0 1-1,-1 1 1,1 1-1,0 0 1,0 0-1,0 0 1,-1-1 0,2 0-1,-1-2 1,0-1-1,1-1 1,-1-3-147,1 11 1,1-2 0,0-1 0,0-1 0,0-2 0,0-1 0,0-2 0,0-1 0,-1-3-292,0 11 1,-1-5-1,0-2 1,1-1 0,1-1 790,1 2 0,1-2 0,0-1 0,0 0-135,1 0 0,-1-1 0,0-1 0,-1-2 608,-1 2 1,-2-3-1,2-1-608,6 11 0,0-6 0,-8-5 0,0-19 0,0-16 0</inkml:trace>
  <inkml:trace contextRef="#ctx0" brushRef="#br0" timeOffset="8694">18221 8643 24575,'0'38'0,"0"0"0,0 0 0,0 0 0,0 5 0,0 4 0,0 3 0,0 1 0,0 0 0,0-2 0,0-6 0,0 0 0,0 0 0,0 1 0,0 0 0,0 0 0,0 2 0,0 2-298,0-6 0,0 3 0,0 1 0,0 0 0,0 2 0,0-1 0,0 1 0,0-1 1,0-2-1,0 0 0,0-3-112,0 6 0,0-3 1,0-1-1,-1-1 1,1 0-1,0 0 0,1 1 1,-1 1 61,1-1 1,1 2 0,0 1-1,0 0 1,0-1 0,0 0 0,0-2-1,0-3 1,-1-2 722,0 16 1,0-6 0,-1-2 0,2 2-376,0-4 0,-1 4 0,2-2 0,1-7 0,2-11 417,9-6 1,-11-23 0,12 0 0</inkml:trace>
  <inkml:trace contextRef="#ctx0" brushRef="#br0" timeOffset="9827">19333 8573 24575,'0'47'0,"0"1"0,0-1 0,0 1 0,0-1 0,0 1 0,0-1 0,0 1 0,0-1 0,0 1 0,0-1 0,0 1 0,1-2 0,0 1 0,0 2 0,1 0 0,0 1 0,0 1 0,0 0 0,0 0 0,1 0 0,-1 0 0,0 0 0,1-1 0,-1-1 0,0 0 0,0-2 0,0-1 0,0 4 0,0-1 0,-1 0 0,1-2 0,0 0 0,-1 0 0,1-1 0,0 0 0,0 0 0,0 0 0,1 0 0,-1 1-274,2 1 1,0 2 0,0 1 0,0 1 0,1-1 0,0 0 0,-1-1 0,1-2 0,0-1 0,-1-3 0,0-3 0,-1-4-383,2 14 1,-2-4-1,0-5 1,1-5 0,1-6 1004,4-1 0,-2-9 1,-7-5-1,0-16 1</inkml:trace>
  <inkml:trace contextRef="#ctx0" brushRef="#br0" timeOffset="15977">14464 8749 24575,'0'-35'0,"0"-1"0,0 1 0,-2-8 0,-2-4 0,-1-2 0,1 4 0,-3-3 0,1 2 0,-1-1 0,2 4 0,0-1 0,0 0 0,0 2 0,-1-3 0,0 3 0,3 4 0,2 7 0,2 1 0,-1-4 0,0-3 0,0 2 0,0-3 0,0 2 0,0-2 0,0 1 0,0 2 0,0 4 0,0-5 0,0 17 0,0-13 0,15 28 0,5-11 0,15 15 0,1 0 0,-1 0 0,0 0 0,0 0 0,1 0 0,-12 0 0,3 0 0,-1 0 0,2 0 0,8 0 0,-1 0 0,-8 0 0,1 0 0,13 0 0,0 0 0,-11 0 0,-1 0 0,15 0 0,-2 0 0,-3 0 0,-6 0 0,-3 0 0,-6 0 0,0-8 0,3 0 0,3 7 0,-2-2 0,-8-12 0,2-1 0,21 5 0,4 2 0,-10 0 0,0-1 0,-2-1 0,1-1 0,-1 3 0,2 7 0,1 0 0,-7-7 0,3-4 0,-2 4 0,14 6 0,-1 2 0,-6-7 0,0 0 0,14 7 0,-8 2 0,-21-1 0,7 0 0,0 0 0,8-15 0,-12 12 0,1 2 0,6-7 0,-1 0 0,14 8 0,-14-7 0,3-2 0,10 0 0,2-1 0,-2 1 0,2-2 0,-7 0 0,1-1 0,-4 4 0,-7 6 0,-3 0 0,19-14 0,-31 16 0,14-6 0,6-3 0,-5 0 0,1-2 0,1 0 0,4-2 0,-5 2 0,-3 0 0,-3 2 0,-1 2 0,1-2 0,8-14 0,-1-1 0,10 13 0,-8-22 0,-4 3 0,-11 26 0,19-12 0,-17 1 0,21-5 0,-24-23 0,-3 21 0,0-1 0,-12 7 0,11 12 0,-15-11 0,0 15 0,0 15 0,0 28 0,1-11 0,0 5 0,-3-2 0,-5 3 0,-1-1 0,6 6 0,0-4 0,-14-8 0,16-27 0,16 12 0,3-16 0,21-3 0,15-3 0,-5-1 0,-11-2 0,1-1 0,-5 5 0,4 1 0,1 0 0,-5-3 0,8-9 0,-4 1 0,-10 12 0,1 2 0,2-4 0,4-1 0,-2 1 0,3 5 0,0 0 0,0-4 0,4-1 0,-1-1 0,-2-1 0,1 0 0,1 1 0,-1 1 0,2 0 0,-1 0 0,-1 0 0,3 0 0,-3 0 0,2 0 0,4 0 0,1 0 0,-4-1 0,-5-4 0,0 0 0,6 4 0,3 0 0,-1-1 0,-12-4 0,-2-1 0,3 3 0,11 7 0,3 4 0,-4-6 0,4-15 0,-6-1 0,-14 17 0,-1 0 0,2-9 0,-3 1 0,-5 11 0,22 0 0,5-8 0,2 0 0,-18 6 0,3 0 0,5-1 0,8-2 0,1 1 0,-6 1 0,-7 2 0,-4 2 0,2-1 0,12-5 0,1-1 0,-3 1 0,1 3 0,-3 0 0,2-6 0,-2 0 0,-12 8 0,-1 0 0,-2 0 0,-3 0 0,-9 0 0,1 0 0,-12 32 0,11 4 0,1 6 0,-8-8 0,-2 3 0,0 4-148,-1 4 1,0 3 0,0 3 0,0 1 147,-2-7 0,1 1 0,-1 0 0,0 1 0,-1 0-460,-1 1 0,-1 0 0,0 0 1,-1 0-1,1-1 460,0-2 0,0 0 0,0 0 0,0-2 0,0-1 0,0-1 0,0 0 0,0-3 0,0-4 0,0 10 0,0-5 0,0-3 0,0-6 0,0-10 0,0-4 0</inkml:trace>
  <inkml:trace contextRef="#ctx0" brushRef="#br0" timeOffset="17303">16069 5062 24575,'0'28'0,"0"-1"0,0 14 0,0 5 0,0-3 0,0-9 0,0 2 0,0 1 0,-1 6 0,1 1 0,1-3 0,4-3 0,1-3 0,-1 2-533,-4 6 0,-1 2 0,3 0 533,6-3 0,4-1 0,-4-1 0,-7-1 0,-2-1 0,2-1 0,8 0 0,2-1 0,-2-3 259,-8-2 0,0-3-259,13 19 0,-15-47 0,0 0 0</inkml:trace>
  <inkml:trace contextRef="#ctx0" brushRef="#br0" timeOffset="18243">15505 6385 24575,'48'0'0,"1"0"0,-1 0 0,-7-3 0,-1-1 0,4 0 0,3 0 0,-8 1 0,4 1 0,3 0 0,1 0 0,0 0 0,0 0 0,-3-1 0,-4-1 0,5-2 0,-3-2 0,-3 1 0,1-1 0,0 2 0,4 1 0,2 2 0,-1 0 0,-5-1 0,-11-1 0,2-11 0,-31 16 0</inkml:trace>
  <inkml:trace contextRef="#ctx0" brushRef="#br0" timeOffset="19696">15611 4692 24575,'0'0'0</inkml:trace>
  <inkml:trace contextRef="#ctx0" brushRef="#br0" timeOffset="20417">15240 5062 24575,'0'0'0</inkml:trace>
  <inkml:trace contextRef="#ctx0" brushRef="#br0" timeOffset="21472">15434 4957 24575,'36'0'0,"3"0"0,12 1 0,4-2 0,-17-3 0,3-1 0,2-1 0,0-1 0,1 1 0,-2 2-656,3 2 1,0 1-1,-1 0 1,0 0 0,1-2 586,3-2 1,1-1 0,0-1 0,-3 0 0,-7 1 632,11-3 1,-10 2-565,2 3 592,1-11-592,-28 15 0,-15 0 0,0 0 0</inkml:trace>
  <inkml:trace contextRef="#ctx0" brushRef="#br0" timeOffset="23462">16651 5927 24575,'0'35'0,"0"0"0,0-2 0,0 2 0,0-1 0,0 6 0,0-1 0,0-3 0,0-2 0,0 13 0,0-43 0,0 12 0,0-32 0,0-4 0,-1-11 0,2-4 0,7 6 0,0-1 0,-7-13 0,2 0 0,12 14 0,1 3 0,4-9 0,15 3 0,-2 30 0,1 0 0,-13-13 0,1-1 0,13 14 0,-3 0 0,-13-14 0,13 16 0,-28 32 0,4 1 0,-1 4 0,-6 2 0,-2 1 0,1 3 0,0 0 0,0-8 0,0-3 0,0 7 0,0-14 0,0 1 0,0 9 0,16-15 0,19-52 0,-14-2 0,-3-6 0,-4 5 0,-2-2 0,-2-1 0,-3 2 0,-2 1 0,-2 0 0,-2-11 0,-2 6 0,1 1 0,0 7 0,-1 69 0,2 20 0,7-23 0,0 3 0,-6 2 0,-2 6 0,0 0 0,2-5 0,5 1 0,2-4 0,-1-2 0,-1-3 0,-3-1 0,28-27 0,-13 12 0,16-16 0,1 0 0,-1 0 0,0-16 0,-15 12 0,-4-12 0,-16 16 0,0 0 0</inkml:trace>
  <inkml:trace contextRef="#ctx0" brushRef="#br0" timeOffset="24392">17145 5592 24575,'0'0'0</inkml:trace>
  <inkml:trace contextRef="#ctx0" brushRef="#br0" timeOffset="26127">17516 6456 24575,'5'-34'0,"0"0"0,0 0 0,9-6 0,4 0 0,1-6 0,-5 10 0,0-5 0,1-2 0,0-1 0,1 1 0,1 4-656,1 0 1,0 4-1,2 0 1,-1-1 0,0-2 392,-2-1 0,1-3 1,0-1-1,-1 1 1,-1 2-1,0 3 606,3-9 1,-2 5-1,1 3-343,0 5 0,0 2 0,-3 5 883,5-10-883,-4 56 0,-16 19 0,-9 16 0,2 0 0,6-7 0,1 0 0,-3 5-396,-2-12 0,-3 5 1,-1 2-1,0 0 1,0-2-1,2-3 396,1 5 0,1-4 0,0-1 0,-3 3 0,0-2 0,-3 2 0,-1 1 0,1-4 0,3-4 1098,-3 13 0,2-6-1098,0-3 0,2-4 346,7 8-346,0-39 0,0 24 0,0-17 2772,0-11-2772,16 12 0,15-14 0,5-4 0,11 2 0,-11-3 0,6-2 0,-7-3 0,8-11 0,-9 1 0,-1 0 0,2-1 0,-15 3 0,-4 16 0,-16 0 0</inkml:trace>
  <inkml:trace contextRef="#ctx0" brushRef="#br0" timeOffset="27266">17692 5927 24575,'45'0'0,"0"0"0,0 0 0,0 0 0,-1 0 0,1 0 0,-2 0 0,-2 0 0,3 0 0,-3 0 0,-1 0 0,-3 0 0,-2 1 0,-1-2 0,11-7 0,-4 0 0,-12 7 0,-3-2 0,10-13 0,-21 16 0</inkml:trace>
  <inkml:trace contextRef="#ctx0" brushRef="#br0" timeOffset="28779">18221 6597 24575,'29'-22'0,"0"0"0,0-1 0,0-2 0,5-3 0,2-4 0,2-1 0,-2 0 0,-2 0 0,-2 2 0,-2 0 0,-1-1 0,1 0 0,0-2 0,2-2-410,-2 1 0,2-2 1,1-2-1,1-1 1,-1 0-1,-2 1 0,-1 2 1,-3 2-170,2-2 1,-2 2 0,-2 2-1,-2 0 1,-1 1 578,2-6 0,-2-1 0,-2 3 0,-4 8 1816,4-8-1816,-5 21 993,-30 46-993,5 2 0,0 5 0,-1-9 0,-1 2 0,0 3 0,3 3 0,2 4 0,-2 1 0,-1-2 0,-6-2 0,-2-1 0,0-1 0,3 0 0,5 11 0,3-1 0,-3-1 1092,-11-4 0,-4-1 0,8-4-1050,14-8 0,2-1-42,-15 8 0,1-3 0,11-9 0,35-23 0,12-23 0,-12 2 0,6-3 0,-3 2 0,3 2 0,0 1 0,-3-3 0,2-3 0,-4 5 0,-1 8 0,-3 1 0,6-12 0,-1-1 0,-6 6 0,-3 0 0,-1-21 0,-5 5 0,-4 2 0,-14 8 0,0-23 0,0 43 0,0-12 0,0 16 0</inkml:trace>
  <inkml:trace contextRef="#ctx0" brushRef="#br0" timeOffset="29345">19086 4992 24575,'0'0'0</inkml:trace>
  <inkml:trace contextRef="#ctx0" brushRef="#br0" timeOffset="31495">19879 5592 24575,'-37'0'0,"0"0"0,-6 0 0,4 0 0,-1 0 0,15-2 0,-1 4 0,-17 13 0,22 20 0,1 0 0,1 1 0,-1 7 0,10 2 0,0-4 0,-5-15 0,5 10 0,4 2 0,2 2 0,3-15 0,2 1 0,3 9 0,17-16 0,5-3 0,5 4 0,2-31 0,3-10 0,-3 3 0,-3-7 0,-11-5 0,-2-7 0,2 2 0,3 7 0,1 2 0,-2-2 0,0-17 0,-3 2 0,0 9 0,0 5 0,13-6 0,-27 35 0,5 20 0,-2 11 0,-6-7 0,-2 3 0,1 14 0,0 2 0,0-11 0,0-1 0,-2-3 0,4-1 0,13 8 0,21-19 0,-3-32 0,4-16 0,-13 7 0,0-7 0,1-3 0,0 0 0,-1 2 0,1 0 0,0 1 0,-1 0 0,0-3 0,-3 0 0,1-4 0,-1 0 0,-2-1 0,0 1 0,0-3 0,-1-1 0,-2 1 0,-3 5-227,0-9 1,-2 2 226,0 8 0,3-4 0,-1 1 0,-4 5 0,-7-4 0,0 5 0,6 4 0,-1 3 0,-7-9 0,0 4 0,-15 27 0,11-12 0,-16 31 0,-11 23 0,3 3 0,10 0 0,5 3 0,-3 4-437,0-8 1,-2 3 0,0 1-1,0 1 1,2-1 436,4-2 0,1 0 0,1 1 0,1-1 0,0 1 0,1 0 0,0 1 0,1 0 0,1-1 0,0-2 0,0 2 0,1-2 0,1 0 0,-1 1 0,0 8 0,1 2 0,0-2 0,2-6 0,1-1 0,2-4 0,-1 15 0,0-14 0,0-36 0,15 12 0,-11-16 1317,25-13 1,5-6-1318,-7-4 0,3 2 0,6-4 0,-4 4 0,11-2 0,-16 5 0,-3 4 0,-8 14 0</inkml:trace>
  <inkml:trace contextRef="#ctx0" brushRef="#br0" timeOffset="33279">21026 5697 24575,'0'47'0,"0"0"0,0-1 0,0 2 0,0-2 0,0 1 0,0 0 0,0-7 0,0 2 0,0-11 0,0-11 0,0-4 0,0-37 0,0-24 0,0 1 0,-1-3 0,2-4 0,1 14 0,1-6 0,1-1 0,0 1 0,-1 4 0,-2-4 0,-1 3 0,2 2 0,3 2 0,0 2 0,1 2 0,1-5 0,2 7 0,10 6 0,17-7 0,-3 46 0,0 17 0,-11 3 0,-3 8 0,-1 1 0,2-2 0,-1 1 0,-3 1 0,-5-5 0,-2 2 0,-2-2 0,-3-3 0,-2 7 0,-4-8 0,2 1 0,0-21 0,0-39 0,0-14 0,0 11 0,0-1 0,0-6 0,-1-2 0,2 2 0,7 1 0,0 3 0,-8 2 0,4 5 0,25 11 0,5 4 0,-7-7 0,6 25 0,1 11 0,-15 4 0,-3 5 0,2 9 0,-1 4 0,-4-9 0,-1 2 0,-1-2 0,-1 8 0,-1-1 0,0 4 0,-2-4 0,-7-2 0,0-8 0,0-46-820,23-5 1,-17 0 0,18 5 0</inkml:trace>
  <inkml:trace contextRef="#ctx0" brushRef="#br0" timeOffset="46867">21661 6103 24575,'32'0'0,"1"0"0,-3 0 0,-2 0 0,8 0 0,-17 0 0,-3 0 0</inkml:trace>
  <inkml:trace contextRef="#ctx0" brushRef="#br0" timeOffset="48580">22102 6033 24575,'0'-42'0,"0"1"0,0 13 0,0 1 0,0-9 0,0 4 0,0 8 0,-16 24 0,-19 0 0,-4 0 0,5 0 0,1 0 0,-6 0 0,4 0 0,3 24 0,28-3 0,-10 21 0,-3 6 0,6-9 0,2 1 0,2-1 0,1 3 0,0-2 0,-4 7 0,4-4 0,13-6 0,2-3 0,-9-6 0,4-5 0,27-3 0,-11-5 0,15-15 0,0 0 0,-9-15 0,-1-1 0,-1 8 0,2-23 0,-5-1 0,-17 25 0,11-18 0,1 2 0,-12 20 0,12-13 0,-16-15 0,0 23 0,0-38 0,0-2 0,0 32 0,0-26 0,0 6 0,0 32 0,0-12 0</inkml:trace>
  <inkml:trace contextRef="#ctx0" brushRef="#br0" timeOffset="52235">22596 5962 24575,'-20'0'0,"-27"0"0,24 0 0,-11 0 0,1 0 0,9 0 0,-6 19 0,-2 9 0,12-8 0,1 3 0,-4 4 0,-1 2 0,0 1 0,0 0 0,-1-1 0,3-1 0,2 2 0,1-2 0,1 0 0,5-5 0,13-7 0,0 0 0,31-12 0,-7 11 0,0-13 0,3-4 0,8 2 0,6-11 0,0-9 0,-17-5 0,-1-5 0,10 2 0,4-2 0,-9-2 0,-14-12 0,-4-2 0,5 12 0,2 1 0,-2-2 0,-7-3 0,-2 0 0,-1 0 0,6-9 0,-2-2 0,-4 11 0,0-4 0,-2 1 0,0 5 0,-3 2 0,0 2 0,0-19 0,0 4 0,0 11 0,0 32 0,-7 22 0,-2 15 0,4-3 0,1 6 0,-1 3 0,-1 5-410,0-3 0,-2 5 1,-1 4-1,0 3 1,-1 0-1,1-1 0,1-2 1,1-5 306,0 6 0,2-4 0,0-1 0,0 0 0,-1 4 103,0-3 0,-2 6 0,0 2 0,0-1 0,1-3 0,1-6 0,2-9 0,4 3 0,0-8 0,0-3 0,0-5 0,0-3 0,0-5 0,16-15 0,8-5 0,3-5 1638,-6-7 0,1-2-1380,20 1 0,-2-3-258,-19-3 0,-2-3 0,15-5 0,6-2 0,-5 0 0,1-2 0,-3 0 0,-7 3 0,-2 0 0,0 1 0,4 1 0,1 2 0,-3 3 0,1 0 0,-7 4 0,-12 3 0,14 2 0,3-1 0,-6-18 0,17 1 0,-17 15 0,-3-11 0,-16 27 0,0-11 0,0 15 0,-32 0 0,-7 0 0,13-1 0,-3 2 0,-12 3 0,0 7 0,11 11 0,1 7 0,-2 4 0,-2 4 0,3-1 0,9-9 0,2-1 0,2 3 0,4 6 0,2 5 0,1-1 0,1-8 0,-6 16 0,13-13 0,4-1 0,-2-2 0,15-27 0,28 12 0,-10-16 0,7-4 0,1-2 0,-4 0 0,6-2 0,1-3-198,-6 1 1,5-2 0,0-2 0,-7-1 197,2-10 0,-5-5 0,-8 0 0,-1-5 0,1-2 0,1 0 0,1-2 0,-1-1 0,-3-1 0,-6 4 0,-2 0 0,-2-2 0,1-1-326,0-1 0,1-2 0,-1-1 0,-1 0 1,-2 5 325,-3-7 0,-3 3 0,1 0 0,5-1 0,1 0 0,-3 3 0,-7-4 0,-1 4 0,10 6 0,-6 15 0,-21 32 0,-3 31 0,4-6 0,-3 10 0,-1 2 0,4-6 0,2 4 0,-1-2 180,-1-8 1,-2 3 0,0 0 0,3-4-181,3 9 0,3-4 847,-3-3 1,2 3-848,2 2 0,2 4 0,1-4 0,4-3 0,0-2 0,0 6 0,0-1 0,0-8 0,0-4 0,0 8 0,0-3 0,0-21 0,16 1 0,19-12 0,-16 11 0,1 1 0,20-12 0,3-4 0,-14 8 0,0 0 0,8-7 0,-3-2 0,1 1 0,-19 0 0,-16 0 0</inkml:trace>
  <inkml:trace contextRef="#ctx0" brushRef="#br1" timeOffset="57643">19438 7849 24575,'42'0'0,"0"0"0,-1 0 0,1 0 0,0 3 0,1 1 0,-1 0 0,0 1 0,7 0 0,0 0 0,-2 5-329,-5 7 0,-1 4 1,-3-1 328,8-1 0,-6 4 0,-12 13 0,-1 2 161,16-9 1,-4-3-162,-11 13 32,6-12 1,-5-7 0,-25-16 0,11 12 0</inkml:trace>
  <inkml:trace contextRef="#ctx0" brushRef="#br1" timeOffset="58694">19544 8467 24575,'19'-46'0,"-1"0"0,0 0 0,-4 8 0,0 1 0,3-1 0,4-1 0,4-3 0,1 1 0,-4 2 0,-2 1 0,-2 2 0,-1-2 0,1-5 0,-1-2 0,-1 4 0,2 2 0,-1 4 0,1 0 0,0 3 0,0 5 0,-1 3 0,3 0 0,-5-7 0,-15 31 0,0 0 0</inkml:trace>
  <inkml:trace contextRef="#ctx0" brushRef="#br1" timeOffset="68979">14746 10760 24575,'0'40'0,"0"0"0,0 0 0,0 0 0,0 5 0,0-2 0,0 3 0,0-2 0,0 4 0,0-1 0,0-4 0,1-4 0,-1-3 0,-1 3 0,-2 6 0,-1 5 0,-1-1 0,2-9 0,1-7 0,0-3 0,-7 14 0,2-10 0,7-30 0,0 27 0,0-27 0,0 12 0,16 0 0,7-7 0,5 1 0,-1 7 0,5 1 0,9-4 0,7-3 0,-4 0 0,-4-1 0,2-1 0,-6-4 0,6-1 0,3-1 0,-2-1 0,-5 0 0,-1-1 0,-3-2 0,3 1 0,1 0 0,5 0 0,2 0 0,-2 0 0,-4 0 0,0 0 0,-3 1 0,2-2 0,6-1 0,5-2 0,-1-1 0,-5 0 0,-7-1 0,-4-1 0,2 1 0,3 1 0,2 1 0,0 0 0,-5-3 0,5-9 0,-3 1 0,6 12 0,2 2 0,3-6 0,0-2 0,-9 1 0,1 0 0,8 8 0,0-3 0,-12-13 0,0 0 0,-3 13 0,1 3 0,4-1 0,3-2 0,5-1 0,0 0 0,-2 0 0,4-2 0,-1 0 0,2 2 0,-6 3 0,4 1 0,-3-1 0,-6-1 0,2-6 0,-7 0 0,3 8 0,-19 32 0,-16 7 0,0-5 0,0 2 0,0 0 0,0-1 0,0 2 0,0-3 0,0 5 0,0-8 0,0-31 0,0 16 0,15 19 0,-13-4 0,0 1 0,14-4 0,0 1 0,-15 1 0,2-2 0,28 8 0,-27-1 0,12-15 0,-16-5 0,0-15 0,0 0 0,0-31 0,23-8 0,-12 0 0,0-1 0,2 11 0,1 1 0,4-3 0,-5 4 0,-9 7 0,12-11 0,-16 27 0,0-12 0,27-1 0,9 3 0,-5 6 0,10-16 0,0 1 0,-5 19 0,-17-12 0,-3 16 0,13 0 0,5 0 0,13 0 0,-15 0 0,5 0 0,-4 0 0,-6 1 0,1-2 0,8-3 0,4-2 0,-3 1 0,-4 3 0,1 0 0,4-3 0,4-2 0,-5 3 0,-9 3 0,-1 2 0,7 0 0,4 0 0,-4-3 0,-2-6 0,1 0 0,3 7 0,4 1 0,-6-3 0,5-12 0,2 13 0,-4 4 0,-25-2 0,19 2 0,1-4 0,-13-14 0,12 13 0,5 2 0,-7-6 0,1-2 0,13 1 0,0 1 0,-16 5 0,1 0 0,8-8 0,5-2 0,-5 2 0,-10 8 0,-1 1 0,13-3 0,5-1 0,-10-2 0,-9-9 0,7 12 0,-15-11 0,27-1 0,-16 6 0,3 0 0,9 0 0,0 1 0,-10 1 0,-3 0 0,9-8 0,-19 12 0,-16-11 0,12-21 0,7-7 0,0 5 0,1-6 0,-4 9 0,1-5 0,1-3 0,0 1 0,0 6 0,2-1 0,0 4 0,-2-1 0,1-9 0,-2-2 0,-2 12 0,1 13 0,-16 4 0</inkml:trace>
  <inkml:trace contextRef="#ctx0" brushRef="#br1" timeOffset="70983">16510 13564 24575,'17'-28'0,"0"-1"0,0 0 0,6-13 0,1-3 0,0 3 0,-5 12 0,1 4 0,0-3 0,3-8 0,1-2 0,-5 10 0,1 9 0,-4 4 0,-16 16 0,0 0 0,15 0 0,-11 16 0,17 3 0,5 5 0,-7 7 0,-1 6 0,0-1 0,1-6 0,1-1 0,0 2 0,4 9 0,-1 3 0,-3-8 0,-1 4 0,-3 8 0,-16-43 0,0 12 0,15-1 0,-11-11 0,12-4 0,0-19 0,3-17 0,4-12 0,1 2 0,-4 13 0,0 2 0,3-3 0,-1 3 0,4-3 0,0-1 0,1-1 0,-2 2 0,2-8 0,0-2 0,-1 4 0,1 5 0,2 9 0,1 5 0,-2-3 0,2-15 0,-2-4 0,-4 16 0,-5 23 0,-3-12 0,-16 16 0,0 0 0</inkml:trace>
  <inkml:trace contextRef="#ctx0" brushRef="#br1" timeOffset="73246">17622 13458 24575,'25'0'0,"1"0"0,13 0 0,-7 0 0,2 0 0,-6 1 0,-1-2 0,9-5 0,-1-3 0,-7-1 0,-1 0 0,0 1 0,-3-1 0,-5-6 0,-3 0 0,-16-3 0,7-24 0,2-5 0,-5-1 0,4 10 0,-1 4 0,-7 19 0,-15 16 0,-9 0 0,-3 0 0,-9-1 0,-3 2 0,4 7 0,-1 4 0,1 0 0,-3 1 0,2 5 0,7 3 0,0 3 0,4 0 0,4-1 0,3 1 0,-1 10 0,3-2 0,0-8 0,15 6 0,2 3 0,-1 6 0,12-7 0,6 5 0,-1-4 0,-4-9 0,2-1 0,4 5 0,4 1 0,1-8 0,9-16 0,1-6 0,-5 9 0,1 0 0,3-7 0,3-1 0,-3-1 0,-3 1 0,-1 0 0,13 0 0,-2 0 0,-1 0 0,-13 0 0,-1 0 0,10 0 0,1 0 0,-1-16 0,-10 8 0,1-4 0,0-18 0,3-6 0,0 12 0,5 0 0,-3-3 0,-4-7 0,-3-3 0,1 2 0,1 9 0,1 2 0,-1 0 0,8-12 0,-2 5 0,7 12 0,-13 2 0,-1 2 0,11 11 0,-17-11 0,13 15 0,-7 0 0,1 0 0,1 0 0,7-3 0,-5 6 0,-25 12 0,27 21 0,-26-5 0,-6 8 0,-1-4 0,-1 6 0,-2 0 0,-1-5 0,-4 10 0,-3-2 0,-3 2 0,-2 3 0,1-14 0,-3-16 0,5-3 0,15-16 0,0 0 0</inkml:trace>
  <inkml:trace contextRef="#ctx0" brushRef="#br1" timeOffset="75278">19403 13247 24575,'-19'0'0,"3"0"0,0 26 0,0 11 0,5-15 0,-1 3 0,-4 7 0,-2 5 0,1-5 0,-2-3 0,3-3 0,6 1 0,0-3 0,-21 12 0,27-1 0,-4 5 0,0 2 0,7-11 0,2 1 0,-1 12 0,0-2 0,-1-15 0,2-3 0,15 11 0,19 1 0,-9-25 0,3-3 0,5 3 0,3-6 0,-5-15 0,3-8 0,-1-1 0,0 2 0,-1-1 0,2-6 0,-2-4 0,2-6 0,1-3 0,-1 0 0,-3 5-301,-3 4 0,-2 3 1,0-1-1,0-1 301,4-10 0,1-3 0,-2 1 0,-6 6 0,-5 4 0,-2 3 0,7-7 0,-1-1 0,-12 8 0,1-3 0,8-9 0,5-6 0,-3 1 0,-8 10 0,-3 2 0,3-5 0,1-2 0,2-5 0,1-2 0,-1 2 0,-2 4 0,1 2 0,-3 4 0,1-3 0,-1-1 0,0-3 0,0 1 0,-1 6 0,6 4 0,-4 4 0,-10-11 0,11 52 0,-14 17 0,-8 15 0,-2 4 0,1-8 0,-2 5 0,-1 1 0,0 1 0,0-2-551,0-2 1,-1-1-1,0 0 1,0 1-1,0 0 551,1-1 0,-1 1 0,1 1 0,-1-1 0,0-2 0,-1-3 73,-4 2 1,-1-3 0,1-2 0,3-2-74,4-3 0,4-1 0,-2-2 0,-12 12 0,9-8 0,26-19 0,-11-12 0,31-1 0,9-6 1401,-21-6 0,1-2-1401,20 2 0,-2-2 214,-7-20 1,-19 27 0,-16-12 0</inkml:trace>
  <inkml:trace contextRef="#ctx0" brushRef="#br1" timeOffset="76333">19879 13353 8191,'28'0'0,"-1"0"1638,7 0 0,3 0-745,-11 0 1,-1 0 515,1 0 0,-1 0-1409,-2 0 343,10 0 1,-3 0 0,-22 0 0,23 0 0</inkml:trace>
  <inkml:trace contextRef="#ctx0" brushRef="#br1" timeOffset="77980">21273 13018 24575,'0'39'0,"0"0"0,0 0 0,0 2 0,0 0 0,0-3 0,0-5 0,0 0 0,0 9 0,0 4 0,0-4 0,0-9 0,0 0 0,0 6 0,0 3 0,0-5 0,0-8 0,0-3 0,0 9 0,16-35 0,3-20 0,5-12 0,3-2 0,12 6 0,-20-6 0,-2 6 0,-2 24 0,-15-12 0,0 16 0</inkml:trace>
  <inkml:trace contextRef="#ctx0" brushRef="#br1" timeOffset="78546">21132 12841 24575,'0'0'0</inkml:trace>
  <inkml:trace contextRef="#ctx0" brushRef="#br1" timeOffset="79750">21626 12559 24575,'0'35'0,"0"-10"0,0 1 0,0 0 0,0 3 0,0 3 0,0 4 0,0-2 0,0 5 0,0 0 0,0 0 0,0 2 0,0-3 0,0-1 0,0 0 0,0-1 0,0 1 0,0 0 0,0 10 0,0-2 0,0 4 0,0 0 0,0-15 0,0 1 0,0-2 0,-2 14 0,4-4 0,5-13 0,1-1 0,-7 7 0,2-9 0,13-23 0,-16 11 0,0-15 0,23 0 0,10-19 0,3-9 0,-9 7 0,1-1 0,5 0 0,4-2 0,-9 0 0,-15-2 0,-3 1 0,22-11 0,-32 17 0,0 3 0</inkml:trace>
  <inkml:trace contextRef="#ctx0" brushRef="#br1" timeOffset="80997">21590 13282 24575,'30'0'0,"-1"0"0,12-16 0,-10 15 0,-3-2 0,-8-12 0,-5 15 0,-34 0 0,-17 0 0,3 0 0,-4 0 0,0 0 0,1 0 0,0 0 0,-2 0 0,-13 0 0,-3 0 0,10 0 0,1 0 0,-4 0 0,47 0 0,0 0 0</inkml:trace>
  <inkml:trace contextRef="#ctx0" brushRef="#br1" timeOffset="83537">21890 13529 24575,'38'-21'0,"0"0"0,0 0 0,4 8 0,2-5 0,-14-2 0,4-6 0,1-5 0,1-1 0,-2 1 0,-3 2 0,1-1 0,-3 1 0,-1 0 0,1-2-427,2-6 0,1-3 1,-1 1-1,-4 2 427,-2 1 0,-3 2 0,-2 2 276,-1-4 1,-3 5-277,4 8 282,-5-8-282,-30 31 0,-5 0 0,-15 0 872,-1 15-872,12 2 0,-2 2 0,-2-2 0,1 5 0,3 8 0,1 6 0,-1-4 0,-4-10 0,1 3 0,7 17 0,3 9 0,3-7 0,3-20 0,3 1 0,2 8 0,1 9 0,2 0 0,1-6 0,1-3 0,2 0 0,-2 11 0,0 4 0,3-6 0,6-11 0,0-3 0,-8-1 0,4-4 0,27-7 0,-27-16 0,27 0 0,2-21 0,1-5 0,-11 13 0,1-1 0,8-6 0,4-3 0,-6-1 0,-10-2 0,-1 1 0,13 6 0,3-1 0,-3-11 0,-2-5 0,-10 7 0,-2-3 0,1-1 0,6-7 0,1-3 0,-2-1 0,-9 7 0,-1-2 0,-2 0 0,2 1 0,-1 1 0,1 0 0,0 2 0,-1 3 0,7-7 0,-4 3 0,-9 0 0,1 10 0,8 22 0,4 4 0,4 14 0,3 7 0,0-2 0,1 1 0,0 6 0,-2-1 0,10 10 0,-11-17 0,-3 0 0,-14 1 0,23-50 0,-31 19 0,0-35 0,0 63 0,-5 12 0,-6 10 0,-1-2 0,-5 6 0,-2 4 0,1 0 0,2-4 0,2-2 0,3-2 0,-1-1 0,-2 3 0,-2 2 0,-2 4 0,-1-1 0,2-3 0,5-9 0,2-4 0,4-7 0,6-7 0,16-15 0,3 16 0,19-13 0,7-2 0,-7 7 0,2 0 0,-5-7 0,2-2 0,-3 1 0,2 1 0,-2-2 0,2-15 0,-5 0 0,-7 8 0,7-23 0</inkml:trace>
  <inkml:trace contextRef="#ctx0" brushRef="#br1" timeOffset="229376">12524 15434 24575,'0'45'0,"0"0"0,3-2 0,2 3 0,3-2 0,0-5 0,3-2 0,5 1-485,3-3 0,4 1 0,5-1 0,4 0 485,-4-8 0,5 1 0,3-1 0,1 0 0,2 0 0,-1-2 0,-2-2-185,0 0 1,0-3-1,-1-1 1,1 0 0,2 1-1,2 1 185,-3-1 0,3 2 0,1 0 0,2 1 0,0 1 0,0-2 0,-3 0 0,-1-3 0,-4-1 179,13 5 0,-5-3 0,-1-2 1,1 1-180,-2 0 0,1 0 0,0 0 0,-2-1 0,-5-2 0,12 3 0,-4-3 0,-8-4 0,1 0 0,-5-1 0,12 9 462,-7-10 1,-9-5-463,-23-5 1405,12 0-1405,-32 0 0,12-15 0,-27-5 0,14-3 0,-2-5 0,-7 5 0,-5-1 0,2 1 0,-2-12 0,-1 3 0,-11 4 0,4 3 0,20 2 0,3 23 0,16-16 0,0 12 0,0-12 0,16 16 0,-13 0 0,29 0 0,3 16 0,-8-14 0,1 0 0,0 4 0,-1 4 0,-1 2 0,-1-1 0,10-5 0,-15 33 0,-5-35 0,-15 12 0,0-1 0,0-11 0,-15 12 0,11 0 0,-12-12 0,16 11 0,0-15 0,0 0 0,-16 16 0,12-12 0,-27 27 0,6-6 0,-1 1 0,5-4 0,-1-1 0,-13 7 0,3-5 0,13-7 0,3 0 0,16-12 0,0 11 0,0-15 0,0 0 0,0 16 0,0-12 0,-31 27 0,7 4 0,-8-7 0,-2-1 0,13-7 0,2 0 0,0 9 0,3-11 0,0-46-820,16 20 1,0-27 0,0 19 0</inkml:trace>
  <inkml:trace contextRef="#ctx0" brushRef="#br1" timeOffset="232726">15399 16616 24575,'-29'-35'0,"-1"-1"0,2 17 0,-1-1 0,-1-18 0,-2 6 0,-3 26 0,3 2 0,9-35 0,-24 39 0,43 0 0,-12 39 0,2-21 0,-3 5 0,-3 14 0,-2 10 0,-1 2 0,1-10 0,-3-6 0,-1-3 0,-3 13 0,-2 5 0,13-13 0,18-20 0,0 5 0,0 15 0,16-15 0,-12 11 0,27-27 0,-11 12 0,3-27 0,5-10 0,5-4 0,4-5 0,-5 3 0,4-5 0,0 0 0,-3 2 0,0 2 0,-2 1 0,-1 0 0,5-8 0,0-1 0,-5 9 0,9 7 0,-35 4 0,12 1 0,-16 11 0,0-12 0,0 16 0,0 0 0,-16 47 0,3-20 0,-1 5 0,6 1 0,1 8 0,0 3 0,0 0 0,-1-6 0,-7 1 0,0-3 0,2 2 0,5 7 0,4 4 0,1-1 0,-2-9 0,-4-10 0,2-3 0,4 3 0,6-7 0,13-19 0,-12-22 0,20-14 0,7-5 0,-11 3 0,1-4-366,-1 7 0,4-2 1,1-1-1,0 3 366,5-1 0,0 2 0,0-3-242,-2-6 0,-1-5 0,0 0 0,-3 6 242,-3 10 0,-2 3 0,0-1 0,5-13 0,-1 0 0,-7 22 0,-13 29 0,-3 29 0,-3 0 0,-4 10 0,-2-3 0,-2-12 0,-2-2 0,2 1 0,3 7 0,3 1 0,-2-8 1388,-9 2-1388,16-5 1043,0-27-1043,0 12 0,0-16 0,0 15 0,0-11 0,32 28 0,-24-29 0,39 13 0,-44-16 0,13 0 0,0 0 0,19-16 0,-8-7 0,1-4 0,7-1 0,1-3-361,-11-5 0,-2-5 1,-1 0 360,-3 5 0,-1 0 0,0-2 0,-1 3 0,0-2 0,0-1 0,-1-1 0,-2-1 0,-1-1 0,0 1 0,1 3 0,5-1 0,0 3 0,-2 2 0,2-13 0,-2 10 0,-2 20 0,-15 0 0,0 28 0,1 15 0,-1 12 0,-1 1 0,-3-1 0,-2 1 0,1 4-408,1-4 1,1 3 0,-1 2-1,0 0 1,-1-2 407,-3 3 0,-1-1 0,-1-2 0,2-1 0,0 3 0,2-2 0,0-1 322,-2 0 1,0-1 0,8-7-323,14-12 0,4-5 0,5 15 0,9-28 0,3-8 0,12-12 0,-20 14 0,-1 0 537,1-14 1,-11 16 0,-16 0 0</inkml:trace>
  <inkml:trace contextRef="#ctx0" brushRef="#br1" timeOffset="233574">15999 16722 24575,'40'-4'0,"0"0"0,0 0 0,0 0 0,0 0 0,7 0 0,-1-1 0,-1 1 0,-3 1 0,-3 3 0,-4 0 0,-1 0 0,9 0 0,-8 0 0,-15 0 0,-8 0 0,-28 0 0</inkml:trace>
  <inkml:trace contextRef="#ctx0" brushRef="#br1" timeOffset="234828">17480 16722 24575,'0'-26'0,"0"1"0,4-5 0,-8 5 0,-19 9 0,-8 8 0,-6 14 0,-3 8 0,2-3 0,-2 3 0,1 4 0,2 7 0,2 5 0,1-3 0,3-7 0,1-2 0,5-1 0,3 2 0,4 1 0,0 3 0,5 1 0,11 1 0,4 1 0,-2 18 0,0 3 0,-1-1 0,2 2 0,2-8 0,2 2 0,3-7 0,11 8 0,12-12 0,5-15 0,1-40 0,0-14 0,1 8 0,-1-3-235,-8-4 0,0-6 0,-5 1 235,-2-3 0,-5 0 0,-4 11 0,-1 0 0,-1 0 0,-2-4 0,-3 2 0,-5 7 0,-2 3 0,1-5 0,0 31 0</inkml:trace>
  <inkml:trace contextRef="#ctx0" brushRef="#br1" timeOffset="236164">18292 15928 24575,'-20'0'0,"5"0"0,-1 16 0,-7-1 0,-5 5 0,-1 10 0,-2 8 0,1-4 0,4-11 0,0-3 0,-1 3 0,1 3 0,-1 2 0,2 2 0,5 0 0,9 6 0,5 1 0,0 0 0,-5-4 0,-1 0 0,4 1-146,5 8 0,4 2 1,1-1 145,-2-7 0,0-2 0,0-2 0,0 6 0,0-1 0,-2 7 0,4-2 0,5-14 0,1-1 0,-7 0 0,2-3 0,13-5 0,-16 13 0,0-13 437,0 16-437,-14-1 0,-4-1 0,-5 10 0,-1-15 0,-3-5 0,-8-7 0,4-8 0,-5 0 0,0-3 0,-4 1 0,2 2 0,-4 9 0,0 1 0,5-6 0,-3 0 0,11 0 0,10 7 0,3-3 0</inkml:trace>
  <inkml:trace contextRef="#ctx0" brushRef="#br1" timeOffset="236965">17586 16863 24575,'26'0'0,"-1"0"0,14 0 0,-4 0 0,-3 0 0,-8 0 0,7 0 0,-31 0 0,0 0 0</inkml:trace>
  <inkml:trace contextRef="#ctx0" brushRef="#br1" timeOffset="239275">18698 15928 24575,'0'35'0,"0"0"0,0 8 0,0 1 0,0-8 0,0 2 0,0-1 0,0 2 0,0 3 0,0-3 0,0 2 0,0 1 0,0 0 0,0 0 0,0 0 0,0 0 0,0 3 0,-3 0 0,0 3 0,-1 1 0,1-3 0,0-3 0,2 5 0,0-5 0,-1-1 0,-3 0 0,-1-1 0,1-6 0,5-5 0,0-9 0,0-17 0,0-39 0,0-8 0,0 10 0,0-1 0,0 7 0,0 3 0,0 0 0,0-23 0,16 43 0,0-18 0,3-3 0,20 18 0,-4-18 0,-3 3 0,-8 18 0,7 4 0,-15 28 0,-1 10 0,4-7 0,2 1 0,-4 1 0,2 3 0,-1-3 0,8 4 0,-1-4 0,-6-5 0,-2-1 0,-7 0 0,-1-3 0,7-4 0,-32 11 0,-3-27 0,-5 4 0,-3 0 0,-1-7 0,1-2 0,-1 1 0,1 0 0,0 0 0,3 0 0,4 0 0,-11 0 0,6 0 0,-1 0 0,-17 0 0,2 0 0,0 0 0,1 0 0,5 0 0,19 0 0,16 0 0</inkml:trace>
  <inkml:trace contextRef="#ctx0" brushRef="#br1" timeOffset="241082">19227 17180 24575,'8'-33'0,"-1"0"0,-3-10 0,14 16 0,-4 3 0,-26-8 0,8 28 0,-31-27 0,-1 27 0,11-12 0,-1 1 0,-13 11 0,4-12 0,19 16 0,16 16 0,0 19 0,-6-2 0,-3 5 0,-1 5 0,0 4 0,3-12 0,1 1 0,-1-1 0,-1 2 0,1 0 0,4 5 0,6-2 0,12 7 0,-11-9 0,19-23 0,1-7 0,-16-8 0,39 0 0,-36-26 0,-2-3 0,26 16 0,-23-29 0,-4-3 0,7 22 0,-15-12 0,0 35 0,0 3 0,0 29 0,16-13 0,-14 6 0,0 1 0,13-3 0,1 1 0,-6 12 0,0-3 0,25-2 0,-15 1 0,11-32 0,-27 0 0,19-15 0,14-13 0,-3 0 0,-5-3 0,1-3 0,1 7 0,6-2 0,0 0 0,-7 1 0,-3-10 0,-3 5 0,11 14 0,-7 3 0,-24 0 0,12 16 0</inkml:trace>
  <inkml:trace contextRef="#ctx0" brushRef="#br1" timeOffset="242824">20126 16863 24575,'-35'0'0,"0"0"0,-1 31 0,27 2 0,4 10 0,0-1 0,-1-7 0,0-1 0,2 3 0,3 0 0,1 4 0,1-1 0,-1-6 0,0 4 0,0-5 0,0-6 0,0-3 0,0-4 0,16-5 0,3-15 0,17 0 0,-10 0 0,-1 0 0,-2 0 0,9 0 0,-15-19 0,-3-9 0,-10 0 0,0-3 0,9-2 0,6-3 0,-4 0 0,-7 0 0,-2 0 0,-1 2 0,4-12 0,2 2 0,6-2 0,-3 5 0,-10 2 0,12 23 0,-16 36 0,-7 10 0,-2 7 0,8 6 0,-2 4-614,-5-3 0,-4 3 0,1 3 614,5-7 0,2 2 0,0 2 0,-2 2 0,1-8 0,0 2 0,-1 2 0,0-1 0,-1 1 0,1-2 0,-1 4 0,0-1 0,1 0 0,-2 0 0,1 4 0,0-4 0,-1 4 0,1 1 0,-1 0 0,0-1 0,1-3 0,1-5 0,0 1 0,1-4 0,-1-2 0,-1 1 0,-4 9 0,-3 4 0,1-5 0,4-12 0,5-6 0,-27-13 0,27-15 0,-19-8 0,-13-7 0,1-1 0,2-3 0,-1-3-175,-4-3 0,-5-2 0,3 1 175,9 7 0,1 1 0,5 0 895,3-7 0,4-1-895,-1 1 0,7-1 0,23-9 0,9-1 0,-2-1 0,4 0 0,7 3 0,7-1 0,1 2 0,-2 2 0,1 2 0,2-1 0,1 0 0,2-1 0,0 0 0,-5 1 0,-6 3 0,-5 1 0,2 1 0,8 0 0,2 2 0,-14 4 0,-20 4 0,13 15 0</inkml:trace>
  <inkml:trace contextRef="#ctx0" brushRef="#br1" timeOffset="244526">21820 16510 24575,'-45'-16'0,"-1"1"0,14 11 0,0 0 0,-5-13 0,-2-5 0,5 6 0,-5 10 0,8 6 0,31 22 0,-13 4 0,-6 6 0,3 0 0,10-1 0,1 0 0,-15 14 0,8-3 0,24-14 0,12-5 0,15-11 0,8-5 0,-14 4 0,0 1 0,3-3 0,10-6 0,2-4 0,-3 3 0,0 5 0,-4 1 0,-4 1 0,-7-2 0,-15-3 0,-15 27 0,0-27 0,0 27 0,0-11 0,0 15 0,0 1 0,0-1 0,-31 0 0,4-21 0,-7-3 0,1-1 0,-7 1 0,-4-2 0,4-4 0,-6 0 0,0-2 0,5 0 0,-9-3 0,2 0 0,12 0 0,-1 0 0,4 0 0,5 0 0,6 0 0,6 0 0</inkml:trace>
  <inkml:trace contextRef="#ctx0" brushRef="#br1" timeOffset="246042">22384 16439 24575,'-25'42'0,"-1"-1"0,13-11 0,3 2 0,-1 2 0,0 2 0,1-4 0,1-4 0,3-1 0,3 9 0,3 4 0,-1-2 0,-7 3 0,0 0 0,7-5 0,1 1 0,1-4 0,-1-6 0,0-3 0,0 7 0,0-27 0,0 28 0,16 3 0,-12 4 0,17-12 0,5-3 0,-3-4 0,3-11 0,-1-3 0,-5-6 0,-5 0 0,1-15 0,-12-5 0,27-15 0,-11 0 0,0 15 0,-5 4 0,-15 16 0</inkml:trace>
  <inkml:trace contextRef="#ctx0" brushRef="#br1" timeOffset="250308">22931 16969 24575,'-18'-28'0,"1"1"0,-19-9 0,1 21 0,-8 15 0,17 0 0,-1 0 0,-20 0 0,21 6 0,1 3 0,-10 11 0,-1 15 0,15-10 0,-3 5 0,3-2 0,-1 3 0,1 0 0,-2-1 0,-1 0 0,4-3 0,0 8 0,5-4 0,15-27 0,0 28 0,15-13 0,5 16 0,15-15 0,-10-3 0,1-3 0,14-10 0,-7 4 0,0 0 0,6-8 0,-12 0 0,-3 0 0,-4 0 0,-4 0 0,-1-47 0,6 18 0,1-1 0,-9 1 0,0-1 0,17-6 0,-5 10 0,-21 22 0,8-19 0,6-14 0,-1 3 0,-5 9 0,-1-1 0,5-12 0,2-4 0,-1 4 0,2 8 0,-3 5 0,4-10 0,-4 4 0,-16 27 0,15-28 0,-11 13 0,12-1 0,-16 4 0,0 16 0,0 16 0,0 19 0,0-1 0,0 3 0,0 5 0,0 6 0,0-2 0,0 8 0,0-1 0,0-6 0,0 3 0,0-2 0,0-7 0,0 6 0,0-5 0,0-11 0,0-12 0,0 13 0,0-28 0,0 11 0,0-15 0,0 0 0,0-15 0,0-21 0,0-6 0,0-12 0,0 1 0,0 12 0,0 1 0,0-4 0,0 2 0,0-4 0,0-1 0,0 2 0,0 5 0,-1-12 0,2 6 0,6 1 0,2 8 0,-5 21 0,11 1 0,17 11 0,-14-12 0,3 0 0,6 14 0,1 1 0,7-15 0,-4 32 0,-27 6 0,-4 6 0,8 9 0,0 1 0,-7-1 0,-2 0 0,3-2 0,-4-3 0,-12-5 0,-3-3 0,-7 15 0,-11-4 0,3-19 0,29-16 0,-13 0 0,32 0 0,-13 0 0,13 0 0,-16 0 0,16 0 0,-12 0 0,27 16 0,-11 19 0,4-1 0,3 3 0,-8 0 0,1 0 0,5 0 0,1-3 0,9 1 0,-15-19 0,11-16 0,4-16 0,-9 1 0,4-3 0,1 0 0,2-1 0,1 0 0,0-2 0,3-7 0,0-2 0,-3 2 0,8-1 0,-5 3 0,-2-9 0,-19 3 0,-16 29 0,0-13 0,0 0 0,0 12 0,0-27 0,0-4 0,0 11 0,0-7 0,-16 15 0,-4 12 0,1-11 0,-13 15 0,28 0 0,-11 15 0,15-11 0,-16 43 0,-4-28 0,-3 1 0,5 5 0,-1 5 0,-1 2 0,-3 1 0,-2 3 0,0 0 0,4-4 0,-2 3 0,3 0 0,1 5 0,0 4 0,10-18 0,9-22 0,0 27 0,0 12 0,0-1 0,0-6 0,0 2 0,0-10 0,0-1 0,-1 1 0,2-1 0,6 0 0,2-3 0,-6-5 0,29-3 0,-13-16 0,1-16 0,-4 12 0,-16-11 0,0 15 0,0-16 0,15 12 0,-11-11 0,12 15 0</inkml:trace>
  <inkml:trace contextRef="#ctx0" brushRef="#br1" timeOffset="285577">15170 617 24575,'0'0'0</inkml:trace>
  <inkml:trace contextRef="#ctx0" brushRef="#br1" timeOffset="287278">15170 617 24575,'0'26'0,"0"-1"0,-6 13 0,-3 9 0,0 2 0,1-2 0,5 1 0,1 0 0,0 5 0,-2-15 0,-1 5 0,0 3 0,-1 1 0,1-1 0,1-3 0,1-5 0,2 16 0,2-6 0,-1-1 0,0 2 0,0-1 0,0-9 0,0 0 0,0-58 0,0-22 0,0-1 0,0 0 0,0-3 0,0-3 0,0 4 0,0-5 0,0-1 0,0 0 0,0 4 0,0-3 0,0 2 0,0 2 0,0 1 0,0-5 0,0 2 0,0 6 0,1 6 0,-2 3 0,-6 6 0,-1 2 0,4-16 0,-12 5 0,16 19 0,0 1 0,0-5 0,18-10 0,11 1 0,-1 15 0,3 3 0,5-11 0,2 5 0,6 14 0,2 6 0,-11-3 0,0 0 0,-1 0 0,11 0 0,0 0 0,-5 0 0,2 0 0,-6 0 0,-6 0 0,-5 0 0,10 0 0,-19 0 0</inkml:trace>
  <inkml:trace contextRef="#ctx0" brushRef="#br1" timeOffset="288259">15099 1076 24575,'43'-4'0,"0"0"0,1 0 0,-1 0 0,1 3 0,1 1 0,-2 0 0,-5-3 0,8-5 0,-6 1 0,-3 6 0,-7 2 0,-14-1 0,-16 0 0</inkml:trace>
  <inkml:trace contextRef="#ctx0" brushRef="#br1" timeOffset="289641">15893 1252 24575,'25'0'0,"1"0"0,7 2 0,4-4 0,2-6 0,3-4 0,-1 1 0,-7 4 0,-2 0 0,0-3 0,3-5 0,0-3 0,-3 1 0,1-1 0,-7 0 0,-5-17 0,0 18 0,-3-1 0,-14-18 0,-4 1 0,-27 16 0,-10-13 0,0 29 0,-1 2 0,-5-14 0,3 23 0,-8 10 0,7 3 0,14-1 0,3 3 0,-9 4 0,-3 3 0,7-1 0,9-1 0,5-1 0,-3-2 0,0 1 0,-1 7 0,3 0 0,5-4 0,2 1 0,0 13 0,3 0 0,5-14 0,2-3 0,-1 1 0,0-3 0,0 12 0,15-17 0,9 2 0,3-3 0,16-12 0,-2 2 0,6 1 0,-5-2 0,-16-7 0,-1 0 0,25 0 0,-2 0 0,-13 0 0,-15 0 0,11-24 0,-11 3 0,-1-7 0,-3 13 0</inkml:trace>
  <inkml:trace contextRef="#ctx0" brushRef="#br1" timeOffset="291793">16898 1323 24575,'-19'-35'0,"-13"-1"0,13 1 0,-5 24 0,-3 2 0,-12-6 0,13 14 0,1 2 0,-11-1 0,1 15 0,2 9 0,0 3 0,10-7 0,2 4 0,3 6 0,0 6 0,3-4 0,0 11 0,13-10 0,3 6 0,0-5 0,-1 11 0,5 2 0,5-4 0,10-20 0,12-2 0,3-10 0,-14-23 0,1-8 0,13-2 0,6-4 0,-4-4 0,-8-5 0,-5-3 0,2-1 0,-1 6 0,3-2 0,-1 2 0,-1 1 0,-1 0 0,0 2 0,-5 2 0,0-9 0,-4 7 0,-1 10 0,-15 36 0,-7 9 0,-1 5 0,5-2 0,2 3 0,-5 6 0,-2 4 0,6-5 0,18 11 0,-7-12 0,2 5 0,4-10 0,24-4 0,2-26 0,0-16 0,-18-11 0,-5-11 0,0-5-483,-3 10 1,0-6 0,0-1-1,0-2 1,-1 0 0,-2 3 482,1-1 0,-2 2 0,0 0 0,-1-1 0,0-2 0,0 0 0,-1-3 0,0 0 0,0 0 0,-2 3 0,0 4 0,1-4 0,-2 4 0,0 2 0,0-3 0,0 2 0,-2 8 0,-4 8 0,0 40 0,0 24 0,0 6 0,0-9 0,0 5 0,0 3 0,0 1 0,0-1-98,0-6 0,0 1 0,0 1 0,0 0 0,0 0 0,0 0 98,0 2 0,0 3 0,0 0 0,0-1 0,0-4 0,0-4 932,0 6 1,0-6-1,0-2-932,0 11 0,0-10 0,0-20 0,23-20 0,-17-20 0,12-7 0,3-4 0,-3-5 0,-1-1 0,2-4 0,2 0 137,5 3 0,-1 5 0,-6-2 0,-3 19 0</inkml:trace>
  <inkml:trace contextRef="#ctx0" brushRef="#br1" timeOffset="292698">16969 1182 24575,'48'-12'0,"1"0"0,-1 1 0,-7 1 0,3 0 0,0 0 0,-2-1 0,-5 1 0,-4-4 0,-5 1 0,3 0 0,17 1 0,4 1 0,-15-1 0,-17-4 0,11 16 0,-27 0 0,12 0 0,-16 0 0</inkml:trace>
  <inkml:trace contextRef="#ctx0" brushRef="#br1" timeOffset="297326">17657 1323 24575,'23'-26'0,"1"1"0,-4-2 0,3-1 0,4 4 0,5 0 0,-5 2 0,-6 2 0,-3 0 0,9-6 0,-7 5 0,-16 17 0,12-11 0,-16 15 0,0 31 0,0 2 0,0 5 0,0-4 0,0 2 0,0 3 0,0-2 0,0 3 0,0 0 0,0 0 0,0 3 0,0 0 0,0 0 0,0-3 0,0 0 0,0-1 0,0-3 0,0 15 0,0-12 0,0-23 0,20-45 0,7-20 0,-14 20 0,2-1 0,5-3 0,5-3 0,-4 1 0,-3-3 0,-1 2 0,9 0 0,-1 1 0,-5 6 0,0-1 0,6-12 0,-1 2 0,-6 1 0,-9 10 0,-4 7 0,-6 18 0,0 23 0,0 14 0,0 5 0,0-1 0,0 1 0,0-2 0,0-2 0,0-7 0,0-3 0,0 11 0,0-15 0,0-4 0,0-16 0,0 15 0,16-11 0,-13 35 0,29-33 0,-28 18 0,11-24 0,1 0 0,1-24 0,1-7 0,22 2 0,-20 0 0,1-5 0,-4 6 0,5 5 0,-8-1 0,-5 1 0,-9 3 0,0 1 0,0-13 0,0-3 0,15-6 0,2-4 0,-14 6 0,2-1 0,8 6 0,5 0 0,-2 0 0,-7-2 0,1 2 0,8 5 0,0 3 0,1-9 0,-2 63 0,-2 22 0,-12-18 0,-4 1 0,2 4-451,4 0 1,2 4 0,1 3 0,-1 0-1,-2-2 451,-3 6 0,-1-1 0,-2-1 0,3 1 0,1-2 0,2 0 0,-1 0 0,-1-2-175,-2 9 1,-1-2-1,-1-3 175,1-9 0,0-2 0,0-4 0,2 3 0,-4-15 0,-12-42 0,-3-19 0,4-2 0,3-8 0,2 10 0,0-7 0,1-3 0,0 0 0,1 5 0,1 3 0,1 2 0,0 1 0,2-1 0,0-3 0,3-1 0,-1 1 0,1 5 0,-4-8 0,6 8 0,10 10 0,5 7 0,5 2 729,11 10 0,9 3 0,-6 8-729,-10 12 0,-3 6 0,20 5 0,-6 7 0,-23 10 0,-14 8 0,-11-4 0,-8 2 0,-1-2 0,6-11 0,1-2 0,-6 0 9,-7 1 0,-6 1 0,-2-2 1,4-6-10,-2-3 0,0-4 0,-12 11 0,3-6 0,5-20 0,0 12 0,31 0 0,8-12 0,25 4 0,8-1 552,6-7-552,-9 6 0,-1 4 0,-5 6 0,-5 3 0,1 20 0,9-5 0,-4-1 0,-21 6 0,22-19 0,3-4 0,-10-1 0,23-11 0,6-8 0,-20-1 0,-1-5 0,0-5 0,4-5 0,1-3 0,-5-2 0,-5-2 0,-4-2 0,0-3 0,2-1-404,1 1 1,3-3 0,1-1 0,0-1-1,-3 1 1,-2 2 403,0-3 0,-4 1 0,0 1 0,0-2-110,2 1 0,2-3 0,0 0 1,-3 3-1,-6 6 110,-2-2 0,-6 1 0,-5-19 0,-4 2 0,-2 9 0,-27 4 0,11 19 0,-4 39 0,-3 17 0,6-16 0,-1 2 0,2 2 420,0 11 1,2 4 0,-1 0-421,-1 4 0,0-1 0,2-1 0,5-14 0,1-1 0,1 3 0,2 4 0,-1 4 0,2 1 0,0-6 0,-2 7 0,1-1 196,2-5 0,1 1 0,3-4-196,2-6 0,2-5 0,-1 13 0,0-1 0,0-15 0,26-10 0,11-5 559,-4-2 1,4-6-560,7-9 0,6-6 0,-5 1 0,0 5 0,-4-3 0,-10-6 0,-2-4 0,-6 4 0,-4 2 0,-3 3 0</inkml:trace>
  <inkml:trace contextRef="#ctx0" brushRef="#br1" timeOffset="303392">20885 1658 24575,'23'-37'0,"1"0"0,-3 7 0,4-5 0,4-3 0,2-3 0,1 0 0,0 0 0,-2 2 0,-2 3 0,0 1 0,0 1 0,0-1 0,1-1 0,2-2 0,1-3-253,-7 9 1,2-3 0,1-2 0,1-1 0,1-2 0,1 0 0,-1 0 0,0 0 0,0 0 0,-2 2 0,-1 2 0,-1 2 0,-3 2-295,8-10 1,-3 3 0,-1 3 0,-2 0 0,0 1 0,2-2 113,3-5 1,2-2 0,0 0-1,-1 2 1,-6 6 0,-7 9 2903,2-9-2471,-4 21 1431,-16 15-1431,0 31 0,1 0 0,-2 8 0,-5 0 0,-2 7 0,-2 2 0,2 0 0,3-8 0,1 0 0,-1 1 0,1 1 0,-1 1 600,-2 4 1,-1 1 0,1 1 0,-1-1-1,2-1-600,1 2 0,1-1 0,0-1 0,2 1 0,1-7 0,1 1 0,0 1 0,0-3 0,1-2 0,-1 4 0,0-3 0,0 1 0,-2 13 0,1 2 0,4-30 0,12-52 0,3-1 0,0-7 0,-8 1 0,-1-6 0,0-2 0,2 1-326,4 5 1,3 0-1,0 0 1,-2-1 325,-6-1 0,-2-2 0,1 0 0,3 2 374,7 1 0,4 1 0,-1 1 1,-4 1-375,-4-14 0,-1 2 0,7 16 0,3 1 0,-3 6 0,0 3 0,-1-19 0,13 18 1417,-13-7-1417,1 13 631,-4-1-631,-16 12 0,0-12 0,0 16 0</inkml:trace>
  <inkml:trace contextRef="#ctx0" brushRef="#br1" timeOffset="305809">22455 1393 24575,'0'-35'0,"1"10"0,-2-1 0,-15-13 0,15 13 0,-2 1 0,-28-10 0,27 15 0,-28 5 0,13 15 0,-16 0 0,-1 15 0,1-11 0,15 27 0,5-11 0,15 0 0,0 11 0,0-27 0,15 43 0,-11-39 0,12 23 0,0-15 0,-12-12 0,27 11 0,-11-15 0,-1 0 0,12 0 0,-11 0 0,0 0 0,-5 0 0,-15 0 0,0 0 0,16 0 0,-12 0 0,27-15 0,-27-5 0,12-11 0,0-4 0,-12-9 0,4 11 0,-1 0 0,-6 6 0,-2 3 0,1 0 0,0-23 0,0 43 0,0-11 0,-15 15 0,-21 0 0,-3 0 0,6 0 0,-1 0 0,-5 0 0,4 13 0,4 5 0,7 6 0,-2 1 0,5 1 0,17-7 0,-12-3 0,16-1 0,0-11 0,16 12 0,-12-16 0,43 16 0,-23-12 0,8 4 0,2-1 0,5-7 0,-3 0 0,-21 0 0,-15 0 0</inkml:trace>
  <inkml:trace contextRef="#ctx0" brushRef="#br1" timeOffset="307511">22702 864 24575,'0'43'0,"0"1"0,0-10 0,0 1 0,0 1 0,0 5 0,0 1 0,0 1-732,0-5 1,0 2-1,0 0 1,0-1 731,0 7 0,0-1 0,0 1 0,0 1 0,0 1 0,0-4 463,0-2 0,0-2-463,0 12 0,0-6 481,0-18-481,0 3 0,0-66 0,0 0 0,0-10 0,0-3 0,0 3 0,0 1 0,0 2 0,0-3 164,0-3 0,0-4 0,0 1 0,0 6-164,0 8 0,0 4 0,0 1 0,-1-11 0,2 0-29,3 3 1,2-3-1,-1 4 29,-4 5 0,2 2 0,8-3 0,5-2 0,-4 15 0,-6 18 0,33-12 0,-19 16 429,5 22 1,1 3-430,-2-13 45,-4 23 0,-9 8-45,-16-15 0,-6-1 0,-5 9 0,-3 3 0,1 5 0,-3-2 0,-8-13 0,-1-3 0,10-8 0,3-1 0,-11 14 0,13-27 0,15 28 0,0-28 0,0 27 0,0 4 0,5-9 0,5 3 0,2 0 0,3 4 0,1-1 0,2 4 0,1 1 0,1-2 0,1-5 0,1-2 0,-2 0 0,-2 9 0,-1-7 0,15-15 0,-13-15 0,1 0 0,-5 0 0</inkml:trace>
  <inkml:trace contextRef="#ctx0" brushRef="#br1" timeOffset="308976">23319 1940 24575,'8'-35'0,"0"0"0,5-7 0,6-7 0,0-2 0,-4 5 0,-4 1 0,-2 3 0,3-3-346,2 7 1,4-2-1,1-2 1,-3 2 0,-5 4 345,-7-1 0,-5 3 0,2 3 279,6 3 1,2 1-280,-1-6 0,-1 0 285,-3-6-285,12 19 0,-16 55 0,-1 5 0,1 9 0,1 0 0,3-9 0,3 0 0,-2 1 0,-4 6 0,-1 0 0,2-4 0,5-1 0,2-9 883,7-12-883,-12 3 0,11-50 0,1-19 0,-13 15 0,-2-4 0,5-9 0,4-9 0,-1 0 0,-3 6 0,-3 0 0,-2 2 0,5-1 0,0-3 0,-2 12 0,-4 16 0,16 20 0,3 36 0,-5-7 0,1 7 0,-1 1-576,0 3 1,-2 3 0,0 3 575,-2-3 0,1 2 0,-1 2 0,2 2 0,-2-8 0,2 3 0,0 2 0,0-2 0,-1-1 0,-2-4 0,1 10 0,-2-4 0,2 2 0,2 0 0,3 4 0,-2-5 0,-6-14 0,-7-12 0,16-4 0,-13-16 0,13 0 0,-16 0 0</inkml:trace>
  <inkml:trace contextRef="#ctx0" brushRef="#br1" timeOffset="309559">24430 970 24575,'0'0'0</inkml:trace>
  <inkml:trace contextRef="#ctx0" brushRef="#br1" timeOffset="310060">24571 2081 24575,'0'0'0</inkml:trace>
  <inkml:trace contextRef="#ctx0" brushRef="#br1" timeOffset="312076">15575 3087 24575,'36'0'0,"11"0"0,4 0 0,-19 0 0,2 0 0,10 0 0,5 0 0,-8 0 0,2 0 0,-8 0 0,-8 0 0,-23 0 0,28 0 0,-13 0 0,6-1 0,1 2 0,14 14 0,-14-13 0,-2 0 0,-4 14 0,-4-16 0</inkml:trace>
  <inkml:trace contextRef="#ctx0" brushRef="#br1" timeOffset="313864">16616 3404 24575,'0'-34'0,"0"0"0,0 0 0,8-11 0,4-3 0,0 0 0,-7 11 0,0 0 0,1 0 0,1-1-354,5-1 0,2-2 0,0 2 0,-3 2 354,-4-1 0,-1 3 0,1 2 230,9-8 0,-1 3-230,-14 9 0,2 5 235,13 13-235,-16 22 0,7 16 0,6 10 0,-2-1 0,-7 1 0,0 1 0,6-3 0,4 5 0,0 0 0,-5-6 0,-7-1 0,0-4 0,4 6 0,3-3 0,7-1 721,-12-27-721,12-4 0,-1-19 0,-12-11 0,-2-7 0,14-7 0,2-2-294,-10 11 1,-2-2-1,2-1 294,4-5 0,2-1 0,-1 2 0,-3-6 0,1 4 0,7 2 0,-3 5 0,-10 2 0,12 19 0,-13 50 0,-6 19 0,3-14 0,0 6 0,2-6 0,2 7 0,-1 3 0,1 0 0,-1-5 0,-2-3 0,-1-3 0,0 0 0,3 2 0,2 0 0,2 3 0,0 1 0,0-3 0,-2-5 0,-3 14 0,0-6 0,6-7 0,0-7 0,-8-15 0,0-15 0</inkml:trace>
  <inkml:trace contextRef="#ctx0" brushRef="#br1" timeOffset="315377">17428 2663 24575,'-8'34'0,"0"-1"0,6 5 0,1 4 0,0 0 0,-4-4 0,-1 0 0,1 3 0,4 1 0,1 3 0,1-2 0,-1-4 0,0 2 0,0-4 0,-2 0 0,4-7 0,14-15 0,27-30 0,-15-2 0,1-1 0,-5 6 0,-1 0 0,4-13 0,-7 3 0,-16 18 0,12-12 0</inkml:trace>
  <inkml:trace contextRef="#ctx0" brushRef="#br1" timeOffset="315910">17428 2434 24575,'0'0'0</inkml:trace>
  <inkml:trace contextRef="#ctx0" brushRef="#br1" timeOffset="318277">17727 2469 24575,'0'36'0,"0"-1"0,0-15 0,0 11 0,0-4 0,0 11 0,0-10 0,0 2 0,0-1 0,0-3 0,0 14 0,0-9 0,0 0 0,0 8 0,0-4 0,0 1 0,0-8 0,0-1 0,2 0 0,-4-3 0,-13-5 0,11 13 0,-12-13 0,14 13 0,4 3 0,-2 8 0,-7-8 0,-2-3 0,6-13 0,-13-19 0,14-20 0,4-11 0,-2-4 0,0-4 0,0 5 0,0-1 0,0-2 0,-1-2 0,1-2 0,1 0 0,3-6 0,1 0 0,2-1-440,-2 3 0,1-1 1,2 0 439,3 7 0,2-1 0,1 1 0,-1 2 0,0 1 0,-1 3 0,2 1 0,3 1 0,2 1 0,-4 4 0,5-9 0,-4 35 0,-16 4 0,0 12 0,6 19 0,3 8 0,1 1 0,0 2 262,-4-5 1,0 3-1,1-1-262,4-6 0,1 0 0,-3-2 0,-7 10 0,0-3 0,6-13 0,-1 0 0,-6 7 0,-2-5 0,1-11 0,0 11 0,0-27 532,0 12-532,0-1 0,0-11 0,0 12 0,0-16 0,0 0 0,0 15 0,16-11 0,-12 28 0,12 3 0,-16 4 0,0-3 0,0-21 0,0-15 0,0 0 0,0 16 0,0-12 0,0 11 0,15-30 0,-11 11 0,12-19 0,0-1 0,-12 16 0,11-23 0,-15 31 0,0-16 0,0 12 0,0-12 0,0 1 0,0 11 0,0-12 0</inkml:trace>
  <inkml:trace contextRef="#ctx0" brushRef="#br1" timeOffset="319360">18257 3052 24575,'19'0'0,"-3"0"0</inkml:trace>
  <inkml:trace contextRef="#ctx0" brushRef="#br1" timeOffset="322461">18504 3616 24575,'0'-37'0,"0"1"0,0-1 0,0-13 0,0-3 0,0 7 0,-2 12 0,4 2 0,4-2 0,4-1 0,-3 6 0,-1-7 0,17 17 0,-7-13 0,4 13 0,-1-1 0,-3 5 0,-16 15 0,0-16 0,0-4 0,0-3 0,0-5 0,0-7 0,0 0 0,0 5 0,0 1 0,0 1 0,0 5 0,0 7 0,0 16 0,-55 94 0,40-53 0,1 5-339,1-11 0,-3 6 0,-1 5 0,0 0 0,1-2 0,5-6 339,0 7 0,5-4 0,-1 3-134,0-3 0,0 5 1,-1 0-1,2-3 0,3-8 134,2-1 0,2-5 0,-1 7 0,0-5 0,0-15 0,15-16 0,-11-32 0,10-2 0,5-8 0,-5 1 0,-10 7 0,-3 0 0,2-4 0,7-4 0,5-7 0,2-1 0,-1 1 0,-3 7 0,-4 5 0,-2 3 0,2 0 653,9-12 1,3-2-1,-1 8-653,-3 12 0,1 5 371,7 5 1,1 1-372,-6-1 0,-1 1 0,17-3 0,-5 5 0,-27 30 0,9 12 0,6 9 0,-4-1 0,-10-1 0,-2 3-255,3 0 1,3 7 0,0 0 0,-2-5 254,2 10 0,-2-3 0,-5-11 0,-2 1 0,2-2 0,6 12 0,0-5 0,-8-2 0,0-8 0,0-56 0,0-27 0,0 4 0,0 18 0,0-3 0,0-7 0,0-11 0,0-3 0,0 1 0,0 8 0,0 7 0,0 5 0,0-2 0,0-11 0,0-2 0,0 5 0,0 6 0,0 7 1017,0 11-1017,15-13 0,-11 28 0,27-11 0,-11 15 0,15 0 0,-23 20 0,-4 7 0,8 16 0,-13-3 0,-4 11 0,0 4 0,0-5 0,1-7 0,0-2 0,0 4 0,0-5 0,0 6 0,0 2 0,0 0 0,0-3 0,0-5 0,0 4 0,0-5 0,0-1 0,0 4 0,0 0 0,0-8 0,0-3 0,15-62 0,5-8 0,-3-3 0,1-3 0,0 15 0,-1 2 0,1-8 0,0 5 0,1 11 0,-3 5 0</inkml:trace>
  <inkml:trace contextRef="#ctx0" brushRef="#br1" timeOffset="324911">19915 2699 24575,'-28'0'0,"1"0"0,-9 0 0,-4 0 0,2 0 0,2 0 0,-2 0 0,3 0 0,-5 0 0,0 0 0,4 0 0,-9 0 0,3 0 0,-2 0 0,2 0 0,15-2 0,3 4 0,-11 29 0,17-6 0,0 6 0,3-1 0,2 10 0,3 3 0,-2-4 0,0 2 0,4-4 0,7-8 0,2-3 0,-1 1 0,0-3 0,0-4 0,0-5 0,0-15 0,32 0 0,7 0 0,-13 0 0,3 0 0,6 2 0,-4-4 0,-7-13 0,15-8 0,0-5 0,-24-1 0,-2-1 0,11-6 0,3 1 0,-5 9 0,-5 1 0,-11-10 0,17 16 0,-23 3 0,0 16 0,16 0 0,-12 31 0,10-12 0,3 1 0,1 22 0,-1 3 0,3-8 0,0 0 0,-3-1 0,1-1 0,-2-9 0,-1-1 0,5 10 0,-1-15 0,-3-5 0,-16-15 0,0 0 0,16-15 0,-7-16 0,1-5 0,8 5 0,0-1 0,-10-1 0,-3-3 0,1 3 0,2 5 0,0 1 0,1-6 0,-2 0 0,-6 5 0,2 1 0,5-1 0,-1 1 0,-6 0 0,-2 3 0,1 4 0,0-11 0,0 27 0,16-12 0,3 16 0,17 16 0,-10 14 0,-1 7 0,-4 0 0,-3 4 0,-5-7 0,-1 2 0,-2 0 0,-3-1 0,-1-1 0,-3-1 0,-2 5 0,-2-2 0,2 8 0,-2-1 0,-6-14 0,-2-3 0,-10 9 0,-6-9 0,-1-5 0,2-13 0,-7 23 0,31-31 0,0 0 0</inkml:trace>
  <inkml:trace contextRef="#ctx0" brushRef="#br1" timeOffset="326092">20514 2805 24575,'-17'25'0,"-1"1"0,-1 8 0,3 2 0,5-7 0,2 1 0,1 3 0,1 1 0,-2-9 0,2 0 0,5 2 0,0 1 0,-6 16 0,0-1 0,8 0 0,-2-8 0,4-8 0,14-23 0,4 28 0,15-13 0,-9-9 0,-1 0 0,-2 6 0,10-15 0,-3-2 0,-22 1 0,25 1 0,4-2 0,-11-15-820,17 12 1,-27-12 0,-16 16 0</inkml:trace>
  <inkml:trace contextRef="#ctx0" brushRef="#br1" timeOffset="329331">22349 2769 24575,'-37'0'0,"-1"0"0,-9 0 0,-6 0 0,8 0 0,17 0 0,1 0 0,-11 0 0,-5 0 0,11 0 0,12 0 0,4 0 0,16 0 0,0 16 0,0 4 0,0 11 0,0 4 0,0-7 0,0 3 0,1 11 0,0 5 0,-3-3 0,-5-3 0,-1 1 0,6 2 0,2 3 0,-2-5 0,-6-11 0,0-3 0,7 7 0,2-4 0,-1-11 0,0 11 0,0-11 0,-15 15 0,11-15 0,-12 11 0,16-27 0,0 12 0,0-1 0,0-11 0,0 12 0,16-16 0,-12 0 0,43 0 0,-24 0 0,10 0 0,1 0 0,-11 0 0,24 0 0,-43 0 0,12 0 0</inkml:trace>
  <inkml:trace contextRef="#ctx0" brushRef="#br1" timeOffset="331026">22737 3263 24575,'-5'-36'0,"-1"-1"0,1 0 0,0 2 0,-1 0 0,-2 4 0,-9 1 0,-2 5 0,-16-11 0,0 21 0,-1 15 0,1 0 0,0 0 0,0 15 0,15 5 0,10 4 0,4 3 0,5 0 0,2 1 0,-1 7 0,0 0 0,0-7 0,0-1 0,-1 7 0,2-1 0,15 6 0,-7-12 0,2-3 0,8-4 0,-3-5 0,-16 1 0,31-12 0,-7 12 0,0-15 0,3-2 0,8 1 0,-15 0 0,27-16 0,-39 12 0,23-12 0,-31 1 0,0-5 0,-16-15 0,12 15 0,-11 4 0</inkml:trace>
  <inkml:trace contextRef="#ctx0" brushRef="#br1" timeOffset="333226">23143 3475 24575,'-18'35'0,"0"0"0,-3 6 0,-2 3 0,1-3 0,0 1 0,1 0 0,-2 0 0,-2 2 0,6-4 0,9-11 0,0-4 0,-7 3 0,3-5 0,10-3 0,-12-4 0</inkml:trace>
  <inkml:trace contextRef="#ctx0" brushRef="#br1" timeOffset="334542">23284 3263 24575,'15'-35'0,"2"9"0,2 1 0,0 5 0,1 1 0,-2-7 0,-1 1 0,14-10 0,-27 15 0,28-11 0,-28 11 0,11 0 0,-15-11 0,0 27 0,0-12 0,0 16 0,-15 47 0,5-18 0,0 1 0,1 14 0,-2 2 0,-5-2 0,1-1 0,12-8 0,2 0 0,-7 9 0,1-2 0,6-12 0,2-1 0,-1 7 0,0-5 0,0-12 0,0-3 0,0-16 0</inkml:trace>
  <inkml:trace contextRef="#ctx0" brushRef="#br1" timeOffset="336593">23636 2469 24575,'26'0'0,"-1"0"0,7 0 0,-1 0 0,-2 0 0,-1 0 0,3 0 0,-3 0 0,-9 0 0,-3 0 0,0 0 0,-12 0 0,11 0 0,-15 16 0,-15 4 0,5 3 0,0 5 0,-8 1 0,1 4 0,8 0 0,3 3 0,1-1 0,-1-2 0,1 1 0,0 1 0,3 2 0,2 3 0,0 0 0,2-4 0,5 14 0,2-2 0,-3-8 0,0 1 0,2-4 0,1-8 0,1-3 0,0 1 0,-4-4 0,-6-3 0,0 11 0,0-11 0,0 15 0,0 1 0,0-17 0,0 13 0,0-29 0,0 29 0,-16-13 0,12 1 0,-11-4 0,15-16 0,-16 15 0,12-11 0,-35 12 0,17 0 0,-21 3 0,25 3 0,1-1 0,-18 1 0,10-9 0,-1-3 0,-13-10 0,3 0 0,21 0 0,-17 0 0,24 0 0,-23 0 0,31 0 0</inkml:trace>
  <inkml:trace contextRef="#ctx0" brushRef="#br1" timeOffset="405161">16069 4586 24575,'45'0'0,"1"0"0,0 0 0,3 0 0,-3 0 0,-4 0 0,0 0 0,-5 0 0,2 0 0,-5 0 0,-7-1 0,-3 2 0,11 15 0,0-12 0,0 11 0,-15-15 0,-4 0 0,-16 0 0,0 0 0,-16 16 0,-4-12 0,-18 4 0,-6 0 0,9-7 0,0-2 0,0 1 0,-1 0 0,3 0 0,0 0 0,3 0 0,4 0 0,1 0 0,-10 0 0,15 0 0,4 0 0,16 0 0,0 15 0,0-11 0,0 12 0,-15-16 0,-5 0 0,-4 7 0,-3 2 0,-12-5 0,12 4 0,3-1 0,4-7 0,5 0 0,15 0 0</inkml:trace>
  <inkml:trace contextRef="#ctx0" brushRef="#br1" timeOffset="407453">16898 4304 24575,'44'-17'0,"-1"0"0,0 0 0,1-3 0,2 1 0,-6 5 0,6 1 0,-1 0 0,-8 2 0,-5 0 0,-5 2 0,9-1 0,-9 5 0,-23 5 0,35 0 0,-33 0 0,17 15 0,-23 5 0,0 15 0,2-10 0,-4 1 0,-13 0 0,-9 3 0,3 3 0,-6 9 0,-1 3 0,-2-2 0,1-5 0,0-7 0,0-5 0,-1 0 0,0 5-183,5 0 1,-2 5 0,0 2 0,1-1 0,1-3-1,3-6 183,-16 6 0,9-4 0,18-3 0,2-1 0,-22 11 0,28-11 0,2 0 0,-15-1 0,16 7 0,0-31 1094,16 0-1094,-12 0 0,27 0 0,-11 0 0,4 0 0,3 0 0,12 0 0,-4 0 0,-3 0 0,-28 0 0,27 0 0,-11 0 0,15 0 0,0 0 0,-10-7 0,1-1 0,1 5 0,1 2 0,11-7 0,0 0 0,-9 7 0,-3 2 0,16-1 0,-11 0 0,-28 0 0,11 0 0,-15 0 0</inkml:trace>
  <inkml:trace contextRef="#ctx0" brushRef="#br1" timeOffset="409461">17040 4586 24575,'-4'16'0,"-8"-12"0,59 11 0,-24-15 0,3 0 0,-1 0 0,-5 0 0,11 0 0,5 0 0,-13 0 0,24 0 0,-43 0 0,12 0 0,-16 0 0,0 0 0,0 0 0</inkml:trace>
  <inkml:trace contextRef="#ctx0" brushRef="#br1" timeOffset="412387">17798 4410 24575,'35'0'0,"1"0"0,-8 0 0,-2 0 0,1 0 0,-3 0 0,-4 0 0,-4 0 0,-16 0 0,0 0 0,0 0 0</inkml:trace>
  <inkml:trace contextRef="#ctx0" brushRef="#br1" timeOffset="413847">18627 4410 24575,'0'-36'0,"0"1"0,-13 6 0,-5 3 0,-4 6 0,-3 5 0,-3 4 0,-1 6 0,-1 12 0,1 2 0,-6-5 0,15 27 0,-11-11 0,27-1 0,-12 13 0,16-13 0,0 17 0,16-17 0,0 5 0,3-1 0,20 1 0,-1 0 0,-1 3 0,-17-10 0,1 1 0,16 7 0,0 1 0,-15-8 0,-4 3 0,0 16 0,-1 1 0,0-17 0,-3-1 0,-10 23 0,12-12 0,-16-27 0,0 43 0,-16-23 0,2 8 0,-7 2 0,-7-13 0,-6-4 0,2 0 0,0 12 0,-1-3 0,-15-6 0,6-4 0,22-1 0,5-15 0</inkml:trace>
  <inkml:trace contextRef="#ctx0" brushRef="#br1" timeOffset="415299">19015 4586 24575,'0'-19'0,"0"-13"0,0 44 0,0-8 0,-14 31 0,-3 12 0,14-13 0,-2 3 0,-10-2 0,-7 4 0,-1 1 0,4-3 0,5 8 0,1 0 0,-4-5 0,-1 2 0,2-7 0,0 5 0,16-9 0,16-31 0,4 16 0,15-12 0,0 11 0,1-15 0,-17 0 0,-3 0 0,-1 0 0,9-26 0,3-11 0,9 7 0,3-2 0,-9-3 0,0-3 0,0 5 0,7 4 0,-3 3 0,-15-1 0,-3 7 0,0 16 0,-16-12 0</inkml:trace>
  <inkml:trace contextRef="#ctx0" brushRef="#br1" timeOffset="419498">19738 4551 24575,'-37'16'0,"0"-1"0,-4-5 0,7 4 0,22 10 0,3 3 0,-15 8 0,22-7 0,4 3 0,-1-3 0,-2 1 0,-6 9 0,-1 2 0,6-4 0,0-1 0,-7-7 0,2-2 0,6 1 0,2-3 0,-1-4 0,16-4 0,-12-16 0,35 0 0,-33-16 0,12-1 0,3-1 0,-2-22 0,-10 15 0,2 0 0,20-11 0,-28 10 0,-2 1 0,15 2 0,-16-24 0,0 19 0,0 7 0,0 21 0,0 68 0,0-33 0,0 1 0,0 7 0,0 0 0,0-8 0,0-3 0,0 7 0,-2-12 0,4-3 0,14-4 0,-12-5 0,27-30 0,-11-5 0,11-11 0,4-5 0,-6 7 0,1-1 0,6-4 0,-1-2 0,-9 4 0,-2-3 0,-1-4 0,-1-5 0,0 2 0,-3 7 0,0 2 0,2-3 0,-2 3 0,3-5 0,0 0 0,-1 2 0,-3 5 0,4-11 0,-1 5 0,1 9 0,2-1 0,-7 4 0,-13-10 0,27-1 0,-27 1 0,12 15 0,-16 5 0,0 15 0,-16-32 0,12 25 0,-27-25 0,27 32 0,-28 0 0,28 16 0,-4 10 0,-3 10 0,-1 0 0,1-4 0,-1 1 0,0 4 0,1 2 0,0 7 0,0 2 0,0-2 0,0-6 0,-3 0 0,1-4 0,1 2 0,2 0 0,0 3 0,3-3 0,2-8 0,5 1 0,0 1 0,0-17 0,16 21 0,-12 3 0,27-4 0,-27-4 0,12-27 0,-16 12 0,0 0 0,0-12 0,0 11 0,0-15 0,0 0 0,16 0 0,3 0 0,16 0 0,1-15 0,-17 11 0,4-11 0,1-2 0,16-2 0,-6 2 0,2-1 0,-1-1 0,1 2 0,-4 8 0,-2-1 0,8-22 0,-15 28 0,-23-27 0,0 27 0,0-12 0,0 16 0,0-15 0,0 11 0,0-12 0,0 16 0,0 0 0,-23 0 0,17 0 0,-18 0 0,9 0 0,-5 0 0,-15 0 0,-1 0 0,1 0 0,15 16 0,5-12 0,15 43 0,0-39 0,0 39 0,0-43 0,0 43 0,-16-24 0,12 12 0,-11-19 0,15-16 0,31 0 0,8 0 0,7 7 0,2 2 0,-17-8 0,-1 2 0,1 5 0,-3-1 0,3-7 0,-27 0 0,12 0 0</inkml:trace>
  <inkml:trace contextRef="#ctx0" brushRef="#br1" timeOffset="466392">21132 5697 24575,'8'-49'0,"-1"0"0,7 18 0,4-1 0,1-3 0,0-1 0,2-6 0,0-2 0,2 1 0,-1 5 0,2 2 0,0 3 0,1 0 0,0-3 0,-3 3 0,2-4 0,0 0 0,-1-1 0,-1 1 0,-4 4 0,4-11 0,-4 4 0,1-2 0,4 1 0,2-3 0,-1 0 0,-6 3 0,-7 1 0,-5 2 0,3-2 0,7-1 0,3-3 0,1 1 0,-5 3 0,-5 5 0,-3 2 0,0-1 0,4-12 0,2-2 0,-2 9 0,5-1 0,-16-7 0,0 59 0,0-24 0,0 36 0,0 15 0,0-10 0,0 1 0,1 13 0,-2 4 0,-4-14 0,-1 1 0,1 1 0,3-1 0,2 1 0,-2 2 0,-3 11 0,-1 3 0,2-1 0,3-11 0,1-1 0,1 0 0,-1 1 0,0 0 0,0-7 0,0 3 0,0-35 0,31-90 0,-13 50 0,3-4 0,-5 7 0,1-5 0,1-3 0,0 0 0,-1 6-242,3-4 0,0 4 1,-1 0 241,-1 3 0,0-1 0,-1 2 0,-3 5 0,-4 1 0,-1 7 0,7 7 0,-16 15 0,0 47 0,0-20 0,0 5 0,1 5 0,-1 5 0,-1 0 0,-3-1 0,-2 1 0,0 1 0,2-6 0,-1 1 0,0 0 0,0-2 0,-5 14 0,0-4 362,1-7 1,3-4-363,6-4 0,0-27 0,0 12 0,0 0 0,0 3 0,0 1 0,15-4 0,-11-16 0,12 0 0,-16 0 0,0 0 0,16 0 0,-13-16 0,13 12 0,0-27 0,-12 27 0,27-12 0,-27 16 0,12 0 0</inkml:trace>
  <inkml:trace contextRef="#ctx0" brushRef="#br1" timeOffset="467492">22349 4445 24575,'27'0'0,"1"0"0,13 0 0,0 0 0,2 0 0,-16 0 0,-3 0 0,-8 0 0,-16 0 0</inkml:trace>
  <inkml:trace contextRef="#ctx0" brushRef="#br1" timeOffset="468699">22137 4921 24575,'48'-5'0,"1"0"0,-1 0 0,-6 3 0,3 2 0,-2 0 0,-4-2 0,11-6 0,-2 0 0,-9 7 0,2 1 0,-4 1 0,-3-1 0,-5 0 0,8 0 0,-13 0 0</inkml:trace>
  <inkml:trace contextRef="#ctx0" brushRef="#br1" timeOffset="471126">23425 4516 24575,'0'-42'0,"0"1"0,0 10 0,0-12 0,0 7 0,0 33 0,-32 3 0,9 3 0,-12 29 0,3-13 0,15 13 0,-1 3 0,-2-13 0,1-1 0,0 14 0,3-3 0,0-13 0,16 13 0,-32 3 0,28-5 0,1 3 0,-21 11 0,1 0 0,19-10 0,4-1 0,-8 0 0,0 0 0,7-7 0,2-1 0,-1 3 0,0-1 0,0 12 0,0-7 0,0-32 0,16 0 0,3 0 0,1 0 0,11 0 0,-27-16 0,12 12 0,-16-27 0,16 27 0,-13-12 0,13 0 0,-16 12 0,0-27 0,0 12 0,0-1 0,0 4 0,0 1 0,16-5 0,3-15 0,1 15 0,-4-11 0,-16 27 0,0-12 0,0 16 0,0 0 0,0-39 0,0 5 0,0-5 0,0 2 0,0-3 0,0 0 0,0 2 0,0 1 0,0 2 0,0-3 0,0 6 0,0 0 0,0 32 0</inkml:trace>
  <inkml:trace contextRef="#ctx0" brushRef="#br1" timeOffset="472778">23531 5133 24575,'0'35'0,"-6"-3"0,-4 3 0,-7 1 0,-1 2 0,5 2 0,1 3 0,-3-4 0,-11 2 0,2-4 0,13 0 0,2-7 0,-7-14 0,16-16 0,-15 15 0,-5-11 0,0 12 0,5-16 0</inkml:trace>
  <inkml:trace contextRef="#ctx0" brushRef="#br1" timeOffset="475441">23778 4921 24575,'0'-45'0,"0"0"0,0-4 0,8 5 0,7 14 0,22 53 0,-5-4 0,-1 3 0,-11 9 0,-1 1 0,7-5 0,-5-3 0,-17-4 0,12 11 0,-16-27 0,0 23 0,0 9 0,0-8 0,0 2 0,-4 13 0,-1 6 0,-2-3 0,-2-5 0,-1 0 0,-1-1 0,-1 2 0,-1-10 0,-6-9 0,3 8 0,0-31 0,-27 0 0,2 0 0,10 2 0,3-4 0,9-13 0,3 11 0,0-28 0,12 13 0,-11-16 0,-1-1 0,5 7 0,-2-7 0,2 3 0,-1 0 0,0 0 0,0-6 0,1-3 0,3 5 0,7 8 0,2 3 0,-1 1 0,0-1 0,0 1 0,0-1 0,0-5 0,0 0 0,0 2 0,0 1 0,0-4 0,0 5 0,0 7 0,0-11 0,0 27 0,16-12 0,3 32 0,5-13 0,3-2 0,0 6 0,1 2 0,3-1 0,1-1 0,-6-5 0,1 0 0,4 7 0,-4-2 0,-3-7 0,23-16 0,-43 12 0,27-11 0,-27-1 0,12 12 0,2-36 0,-5-14 0,-9 21 0,0-1 0,10-8 0,4-7 0,-3 3 0,-7 9 0,-2 2 0,0 1 0,3-5 0,1 4 0,-1 7 0,-2 5 0,-7 7 0</inkml:trace>
  <inkml:trace contextRef="#ctx0" brushRef="#br1" timeOffset="477993">24219 4957 24575,'43'-10'0,"0"0"0,3 1 0,-2 2 0,-14 7 0,-1 0 0,7-7 0,-10-1 0,-22 4 0,12-12 0</inkml:trace>
  <inkml:trace contextRef="#ctx0" brushRef="#br1" timeOffset="478882">24219 5274 24575,'35'0'0,"-10"0"0,1 0 0,13 0 0,-12 0 0,-3 0 0,-4 0 0,-5 0 0,-15 0 0</inkml:trace>
  <inkml:trace contextRef="#ctx0" brushRef="#br1" timeOffset="480281">24607 4886 24575,'15'-39'0,"1"0"0,-5 5 0,1 0 0,4-2 0,7 0 0,6 0 0,1-1 0,-2-3 0,-8 2 0,-1-3 0,-1 0 0,1 1 0,1 4 0,4 3 0,2 4 0,-1 0 0,-2-2 0,-4-7 0,-2-4 0,-1 5 0,-1 13 0,4 16 0,-19 8 0,-4 55 0,-5-19 0,-5 6 0,0 4 0,4-1 0,6-4 0,4 1 0,0 1 0,-4 3-461,-2-5 1,-3 3 0,-1 2 0,-1 2 0,0-1 0,2-2-1,3-2 461,2 2 0,3-3 0,1 0 0,-1-1 0,-1 2 0,-4 7 0,-1 1 0,0 1 0,0-3 0,2-4-164,4 6 0,2-5 0,-1-2 164,0-7 0,0-2 0,0-1 0,0 12 0,0-5 0,0-2 0,0 8 0,0-43 0,0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28:09.5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19738 8961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29:09.0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14817 14746 24575,'-18'35'0,"-1"1"0,1-1 0,-1 9 0,1 3 0,4-1 0,5-4 0,4 0 0,0 3 0,0 3 0,0 4 0,1-1 0,2-6 0,1-8 0,2-4 0,-1 1 0,0 10 0,0 1 0,0-12 0,0-14 0,0-3 0,31-16 0,-7 0 0,9-14 0,0-3 0,-9 9 0,10-21 0,-5-5 0,-22 11 0,11-12 0,7-10 0,-5 3 0,-7 8 0,-2 0 0,1-12 0,0-5 0,-1 6 0,-2 14 0,-2 4 0,-6 0 0,-2 3 0,1-8 0,-16 28 0,-7-11 0,-5-1 0,0 13 0,-3 2 0,-6-8 0,-5-4 0,4 4 0,6 6 0,1 2 0,-13-8 0,6 2 0,18 7 0,-11 32 0,27-9 0,-12 9 0,0 3 0,12 4 0,-4-12 0,1-3 0,7-5 0,0-3 0</inkml:trace>
  <inkml:trace contextRef="#ctx0" brushRef="#br0" timeOffset="1769">15470 14534 24575,'-26'30'0,"-1"1"0,1-1 0,6 8 0,2 3 0,-1-3 0,-12 1 0,4 1 0,17-1 0,5 3 0,0-6 0,-11 7 0,15-2 0,2-3 0,-1-15 0,8 3 0,0-1 0,-4-5 0,27-5 0,-3-15 0,11 2 0,6-4 0,-3-10 0,2-7 0,-3 3 0,1-3 0,-3-1 0,0-7 0,-4-5 0,-11 5 0,-1-2 0,-3 3 0,-2 6 0,-1 1 0,2-7 0,-3 1 0,4-10 0,-11 10 0,-2-1 0,-5-2 0,-4 1 0,-3-2 0,-6 3 0,-12 6 0,-5 5 0,0 5 0,-3 4 0,-11 5 0,-2 2 0,0-2 0,2 2 0,4 6 0,1 2 0,0 0 0,4 1 0,-3 10 0,21-4 0,-9-1 0,18-11 0,-17 28 0,23-29 0,0 13 0</inkml:trace>
  <inkml:trace contextRef="#ctx0" brushRef="#br0" timeOffset="4206">15399 14093 24575,'-35'34'0,"0"0"0,-1 0 0,2-6 0,0 1 0,9-1 0,-2 6 0,0 1 0,1-1 0,5-8 0,0-3 0,3-3 0,-1 5 0,7-3 0,12-6 0,0-12 0,31 11 0,-7 1 0,4-4 0,7 0 0,0-1 0,-1 1 0,2 0 0,3 4 0,4 2 0,-5-5 0,-12-10 0,-1-2 0,8 7 0,-4 0 0,-9-8 0,0-16 0,11-4 0,-12-15 0,17 0 0,-17-1 0,-3 17 0,-16 3 0,0 16 0,0-16 0,0 13 0,-16-44 0,-3 23 0,2-12 0,-2-2 0,2 17 0,-1 0 0,1-9 0,-1 2 0,-8 8 0,1 4 0,1-3 0,-23 3 0,43 16 0,-26 0 0,-10 0 0,10-1 0,-1 2 0,-5 3 0,-4 1 0,3 2 0,-3 2 0,5 1 0,7 0 0,5 0 0,7 6 0,16-16 0</inkml:trace>
  <inkml:trace contextRef="#ctx0" brushRef="#br0" timeOffset="6201">16246 13952 24575,'-28'0'0,"1"0"0,0 0 0,3 0 0,4 0 0,-11 0 0,11 16 0,-15 4 0,13 3 0,-1 8 0,1-3 0,0-5 0,1 1 0,-6 19 0,3-4 0,9-19 0,15 11 0,0 12 0,0-1 0,0-6 0,0 2 0,0-10 0,0-1 0,0 8 0,0 0 0,0-6 0,0-3 0,0 10 0,0-21 0,0-15 0,31 16 0,-5-6 0,3 0 0,0 0 0,1-1 0,4 0 0,-2-2 0,4-7 0,-17 0 0,-3 0 0,0 0 0,-12 0 0,11-32 0,1 9 0,-7-24 0,1-4 0,8 27 0,0 1 0,-8-20 0,-1 4 0,7 19 0,-16-11 0,-31 11 0,9-2 0,-2-6 0,-1 4 0,-13 1 0,-2 1 0,5-8 0,-1-4 0,5 7 0,-8 4 0,7-9 0</inkml:trace>
  <inkml:trace contextRef="#ctx0" brushRef="#br0" timeOffset="11335">16069 13194 24575,'-36'8'0,"-1"0"0,1-1 0,-1 4 0,-3 2 0,2 1 0,4 1 0,-9 9 0,3 3 0,1 0 0,-3 3 0,6-4 0,7-7 0,3 1 0,2 5 0,0 4 0,5-1 0,6 1 0,3 1 0,-8 13 0,4 0 0,13-15 0,2-1 0,-1-1 0,0-1 0,0 10 0,16-15 0,19-4 0,5-16 0,6 1 0,6-2 0,-13-7 0,0 0 0,7 7 0,-2-2 0,-17-13 0,-3 1 0,7 11 0,-11-28 0,15 28 0,1-27 0,-1 27 0,0-12 0,-15 16 0,-5-15 0,-15-5 0,0 1 0,0-19 0,0-3 0,0-6 0,0 15 0,0-5 0,0 4 0,0 4 0,0 3 0,0-9 0,-15 19 0,-21 16 0,-3 0 0,14 0 0,-1 0 0,-9 0 0,15 0 0,5 0 0</inkml:trace>
  <inkml:trace contextRef="#ctx0" brushRef="#br0" timeOffset="13901">16793 13317 24575,'-44'8'0,"1"0"0,14 1 0,0 2 0,-14 5 0,3 3 0,20-3 0,1 3 0,-18 14 0,0 1 0,15-12 0,2-1 0,-3 5 0,3-1 0,5 6 0,15-27 0,0 28 0,0-13 0,0 6 0,0 1 0,0-2 0,0 7 0,0 0 0,0-7 0,15 11 0,13-19 0,-3-7 0,3-3 0,19-2 0,-21 12 0,-1 0 0,10-12 0,-10 4 0,1-1 0,13-7 0,-4 0 0,-3 0 0,3-15 0,-12 11 0,2-10 0,-2-4 0,-4-1 0,-1-13 0,-1-3 0,3-8 0,-11 17 0,-2 1 0,-7-6 0,0 27 0,-16-43 0,-4 39 0,3-16 0,-1 1 0,-1 19 0,-29-12 0,25 16 0,-10 0 0,-1 0 0,11 0 0,-9 0 0,32 0 0,0 0 0</inkml:trace>
  <inkml:trace contextRef="#ctx0" brushRef="#br0" timeOffset="16034">16969 12771 24575,'-26'0'0,"1"0"0,-7-9 0,-3-4 0,0 3 0,-6 6 0,0 0 0,1-6 0,-1-2 0,4 3 0,9 8 0,1 2 0,-6-1 0,0 0 0,-14 0 0,9 0 0,-1 0 0,20 16 0,-1 3 0,4 5 0,1 3 0,-5 12 0,10-13 0,0-1 0,-5 11 0,15-1 0,0 0 0,0 1 0,-2-10 0,4-2 0,13 0 0,0 0 0,6-1 0,16-11 0,4-4 0,-10 2 0,-1-1 0,8 1 0,-2-4 0,0-6 0,-11 0 0,1 0 0,13 0 0,-5 2 0,-2-4 0,-8-14 0,9 16 0,-3-4 0,-23-27 0,25 29 0,-1 0 0,-23-29 0,23 11 0,-34-4 0,-9-3 0,-4-1 0,-4 1 0,-6-2 0,-2 3 0,0 7 0,1 3 0,-9 0 0,21 16 0</inkml:trace>
  <inkml:trace contextRef="#ctx0" brushRef="#br0" timeOffset="20235">17428 13194 24575,'-28'0'0,"1"0"0,0 0 0,3 0 0,4 0 0,-11 23 0,11-17 0,3 14 0,-1-1 0,-2-15 0,5 28 0,-1-28 0,-4 27 0,1-27 0,3 12 0,16-1 0,0-11 0,0 12 0,-16 0 0,12 3 0,-4 6 0,1 1 0,7-2 0,0 7 0,15-15 0,21-12 0,3 11 0,2-13 0,0-4 0,2 2 0,-10 1 0,1-2 0,3-5 0,0-3 0,2-1 0,-1 0 0,-4 0 0,-1 0 0,3 1 0,-10 3 0,-22 6 0,12 0 0,-16 0 0,0-16 0,0-4 0,0-15 0,-8 9 0,0 1 0,4 2 0,-11-24 0,-1 43 0,-4-12 0,-15 7 0,-4 2 0,-6 3 0,8-4 0,-1 1 0,12 6 0,1 2 0,-14-1 0,13 0 0,1 0 0,-10 0 0,0 15 0,-1-11 0,17 12 0,3-16 0</inkml:trace>
  <inkml:trace contextRef="#ctx0" brushRef="#br0" timeOffset="22095">17428 12771 24575,'-36'0'0,"1"0"0,0 15 0,15 5 0,-11-1 0,27 13 0,-12-28 0,16 27 0,0-11 0,0 15 0,0-15 0,0 11 0,0-27 0,0 27 0,16-27 0,3 12 0,17-16 0,-12 0 0,3 0 0,3 0 0,2 0 0,2 0 0,3 0 0,-4 0 0,-5 0 0,-1 0 0,15 2 0,-5-4 0,-18-14 0,7 7 0,-1-1 0,-1-26 0,7 17 0,-31 3 0,0 0 0,0-3 0,-16-17 0,8 10 0,-3 1 0,-25 2 0,17-8 0,-13 31 0,29 0 0,-29 0 0,28 0 0,-27 0 0,27 0 0,-27 0 0,11 0 0,-15 0 0,5 0 0,1 0 0,3 0 0,-1 0 0,0 0 0,7 0 0,-15 0 0,15 0 0,4 0 0,16 0 0</inkml:trace>
  <inkml:trace contextRef="#ctx0" brushRef="#br0" timeOffset="25740">13353 12118 24575,'0'38'0,"0"0"0,0 1 0,0-1 0,0 0 0,0-2 0,0 4 0,0 5 0,0-8 0,0 4 0,0 3 0,0 3 0,0 1 0,0 0 0,0 0 0,0-2 0,0-2-469,0 4 1,0-3 0,0-1 0,0 0 0,0 2 0,0 2 0,0 5 247,0-13 1,0 3 0,0 3 0,-1 1 0,1 2 0,0 0-1,0 2 1,0-1 0,0 1 0,0-1 0,0 0 0,0-2 0,0-1-1,1-2 221,0 6 0,0-1 0,1-2 0,0 0 0,0-2 0,0 1 0,-1 1 0,1 0 0,-1 2 0,1 2 0,-2-6 0,1 2 0,-1 1 0,0 2 0,0 0 0,0 1 0,0 0 0,0 0 0,0-1 0,0 0 0,1-3 0,-1-1 0,1-2 0,0-2-311,0 7 1,1-3 0,1-2 0,0-1 0,-1-2 0,0 1-1,0 0 1,-2 2 310,0 3 0,-1 2 0,-1 1 0,0-1 0,0 0 0,-1-2 0,0-3 0,1-3 0,-3 9 0,1-6 0,-1 0 0,-1 2 234,0-1 1,-1 2-1,-1 1 1,1 1-1,0 0-234,1-6 0,-1 1 0,1 0 0,0 0 0,0 0 0,1-3 0,1 1 0,-1-3 0,2 0 0,-1 2 0,1 3 0,0-5 0,1 3 0,-1 3 0,1 0 0,0 1 0,1-1 0,-1-1 0,1-1-183,0 5 1,1-1 0,0-1 0,0 0-1,0 1 1,1 3 182,0-9 0,0 3 0,1 1 0,-1 1 0,1 0 0,0-1 0,0-1 0,1-2 0,-1-2 0,1 11 0,1-4 0,0-1 0,0-2 0,0 2 0,-1 2 0,-1 2 0,1-1 0,1-6 0,4-11 1197,9-9 0,-3-5-1197,-10 28 3276,12-94-2762,-16 35-99,0-21 1,0 4-416,0 25 0,22-3 0,21 1 0,2 3 0,-3 6 0,2 3 0,7 1-388,-12-4 0,5 1 1,4 0-1,3 0 1,1 0-1,-1 1 0,-2 0 1,-3 1 387,3 2 0,-4 1 0,0 1 0,-1 0 0,3-1 0,3 0 0,-8-3 0,2 0 0,2 0 0,1 0 0,1-1 0,0 1 0,0-1 0,-1 0 0,-2 0 0,-1 0 0,6 1 0,-1 0 0,-2-1 0,-1 1 0,1-1 0,1-1 0,2-1 0,-3-1 0,1 0 0,2-2 0,1 1 0,0-2 0,-1 1 0,-1-1 0,-2 0 0,-3-1-221,5 0 1,-3-1 0,-2 0 0,0-1-1,2 0 1,3 1 220,-3-1 0,3 0 0,2 0 0,2 0 0,0 0 0,-1 0 0,-2 0 0,-3 0 0,-5 0 0,5 0 0,-6 0 0,-2 0 0,2 0 0,5 1 0,-3 0 0,4 1 0,3 0 0,3 0 0,0 0 0,0 0 0,-2 1 0,-3 0 0,-3 0 0,0 0 0,-3 1 0,-3 0 0,1 1 0,1-1 0,3 0 0,1 0 0,4 0 0,2 0 0,1 0 0,-1 0 0,0 0 0,-3 0 0,-3 0 0,5 0 0,-4 1 0,-2-1 0,1 0 0,3-1-338,-5 0 1,2-2-1,1 1 1,1-1-1,-1 0 1,-2 1-1,-1 0 338,2 1 0,-1 1 0,-2 0 0,0 0 0,0-3 0,2-2 0,0-1 0,0-2 0,0 1 0,0 2-223,1 3 0,1 1 0,0 1 0,-1 0 0,-2-1 223,-1-2 0,-3-1 0,0-1 0,2 1 0,1 1 0,3-1 0,0 1 0,-1 0 0,-5 1 0,3 0 0,-5 2 0,2-2 743,-1-2 0,2 0 0,-1-1 0,-3 2-743,10 2 0,-2 2 637,3-1 1,0 0-638,-2 0 0,-2 0 1491,-8 0 1,-3 0-1492,-5 0 0,-3 0 1859,7 0-1859,-7 0 0,3 0 280,9 0 1,3 0-281,5 0 0,2 0 0,-1 0 0,-4 0 0,-2 0 0,8 0 0,-74-16 0,9-6 0,-3-6 0,-8 0 0,-6-2 0,-3-2 0,2 0 0,7 4 0,0 0 0,1-2 0,-3-2-481,1 1 1,-3-4-1,0-2 1,-1 0-1,2 2 1,2 3 480,-1 0 0,2 3 0,1 0 0,0-1 0,-2-6 0,0-2 0,1 0 0,4 5 0,-3-5 0,6 6 0,6-4 0,16 5 0,0 27 0,24 10 0,23 13 0,-1 3 0,-15-4 0,-1 3 0,0 2 0,3 1-435,5 2 0,3 3 1,2 0-1,-1 1 0,-2-1 435,-7-2 0,0 0 0,-1 0 0,-2 0 0,-1-1 0,8 10 0,-1 0 0,-4-3 1263,6 5 1,-5-5-1264,2 2 0,-19-19 0,-16 0 0,0-12 0,0 11 2530,0 1-2530,0 3 0,-5 20 0,-6 5 0,-1-13 0,-11 1 0,0-12 0,-7 4 0,-7 2 0,-6 2 0,-2 1 0,-3 0 0,-1 0 0,2 0 0,2-2 0,4-2 0,1 0 0,3-1 0,1-1 0,0-1 0,-1 0 0,-2 1 0,-4 2 0,-4 1 0,12-7 0,-1 0 0,-3 1 0,-1 1 0,-3 0 0,0 1 0,-2 0 0,-2 1 0,0 0 0,0 0 0,-2 1 0,1-1 0,-1 1 0,1-1 0,-1 1 0,2-1 0,0 0 0,1-1 0,1 0 0,1 0 0,1-1 0,1 1 0,-1-1 0,1 0 0,11-5 0</inkml:trace>
  <inkml:trace contextRef="#ctx0" brushRef="#br0" timeOffset="27940">13318 12118 24575,'-32'32'0,"1"0"0,0-1 0,-1 1 0,4-3 0,2-1 0,-4 5 0,5-5 0,-4 5 0,-2 3 0,-2 3 0,0-1 0,1-1 0,4-3 0,4-4-1032,-6 8 0,5-4 1,-3 4 1031,3-3 0,-5 6 0,-2 3 0,2-2 0,5-5 0,7-9 0,-2 11 976,5 8-976,15-59 508,15 9-508,8-26 0,5-9 0,-5 14 0,2 1 0,2-5 0,-2-1 0,3-6 0,1-1 0,-1 0 0,-1 4 0,5-5 0,-1 3 0,4-1 0,-3 5 0,5-2 0,0 0 0,-1 2 0,-6 5 0,4-6 0,1 7 537,7 9 0,7 4 0,-3 2-537,1-2 0,-4 6 0,-3 12 0,-1 2 0,-4-8 0,-4 2 0,1 13 0,-28-16 0,27 15 0,-27 20 0,13-8 0,9 2 0,-6 2 0,-15 8 0,1 0 0,18-5 0,8 1 0,-9-2 0,-19 3 0,0-1 0,19 0 0,1 0 0,-22-6 0,-1-3 0,15 9 0,-16-19 0</inkml:trace>
  <inkml:trace contextRef="#ctx0" brushRef="#br0" timeOffset="30284">10901 12488 24575,'0'50'0,"0"0"0,0 0 0,0 0 0,3-9 0,1-2 0,0 1 0,1 1 0,-2 0 0,-2 2 0,2 0 0,1-1 0,4-3 0,11 9 0,5-4 0,0-7 0,-1-2 0,5-13 0,13-26 0,7-16 0,-6-3 0,-10 0 0,-5-7 0,-1-6 0,0-9 0,0-3 0,-6 4 0,-5 5 0,-4 2 0,-2 0 0,-1 0 0,-2-1 0,0 3 0,3-9 0,-2 6 0,-7 2 0,0 1 0,0 16 0,-16 19 0,-2 18 0,1 15 0,5-4 0,0 8 0,1 4 0,0 4 0,2 2 0,2-8 0,2 4 0,0 1 0,1 3 0,0 0 0,0 2 0,1-1 0,-1 0 0,1-1-365,-2 0 1,1-1 0,-1 1 0,1-1 0,0 1 0,0 0 0,1 1 0,1 0 0,1 1 66,2-2 0,0 0 0,1 2 0,1 1 0,0 0 0,1 0 0,0-1 0,-1 0 1,1-1-1,0-2 0,-1-2 269,-1 4 0,1-1 0,-1-3 1,0 0-1,0 0 0,1-2 0,1 1 1,1 0-378,3 5 0,1-1 1,1 0-1,1-1 0,-1 0 1,0 0-1,-1 0 406,-2 3 0,-1 0 0,0 0 0,0-1 0,0-1 0,2 1-251,2-3 0,1 0 0,1 0 1,0-1-1,0-1 0,-2-1 251,-1 2 0,-1-2 0,-1 0 0,0-1 0,1-2 0,1 2 0,1 0 0,-1-3 0,-2-1 0,1 0 0,-1-2 0,-6-5 3276,-17 9-2598,8-12 0,-3-7 2598,-25-32-3085,12 13 0,-3-6-191,3-17 0,-1-12 0,-1-4 0,-1 3 0,-7 0 0,-2 2 0,1-5 462,9 5 0,-1-3 0,2-3 0,1 0 0,2-2-462,3-3 0,1-3 0,3 0 0,1 1 0,2 3 0,0 5 0,0 2 0,4 1 0,4-3 0,8-8 0,4-5 0,5 0 0,2 2 0,0 6 0,4 2 0,1 5 0,6 0-328,-1 5 1,5 0-1,1 0 1,0 0-1,-3 2 328,5-8 0,-2 2 0,-1-3 0,-4 5 0,1-2 0,-2-2 0,-1-3 0,-4-2 0,-2-4 0,-1-2 0,-1 3 0,-1 5 0,1 1 0,-2 5 0,-1-3 0,-1-2 0,0-1 0,0 1 0,-1 0 0</inkml:trace>
  <inkml:trace contextRef="#ctx0" brushRef="#br0" timeOffset="31934">20779 16828 24575,'20'41'0,"0"0"0,1 0 0,-1 0 0,0 0 0,0 0 0,-1-4 0,2 1 0,0 1 0,1 2 0,0 0 0,1 1 0,0-1 0,0-1 0,0 0 0,0-3-410,3 4 0,-1-1 1,0-2-1,0-1 1,1 1-1,1 1 0,1 1 1,2 3 199,-6-7 0,3 3 0,0 1 1,1 2-1,1 0 0,1 1 1,-1 0-1,1 0 0,-1-1 0,0-2 1,0-1-1,-2-1 0,-1-4 210,5 5 0,-1-2 0,-2-3 0,1-1 0,-1-1 0,1 1 0,0 0 0,0 3 0,2 0 0,0 3 0,1 0 0,0 1 0,0 0 0,-1-1 0,0-1 0,-1-2 0,-1-2 0,0-2 0,0 1 0,1 0 0,-6-7 0</inkml:trace>
  <inkml:trace contextRef="#ctx0" brushRef="#br0" timeOffset="33140">20708 18591 24575,'19'-37'0,"-1"-1"0,0 1 0,1-1 0,-1 1 0,0-1 0,2-3 0,0 1 0,-1 0 0,3 0 0,3-3 0,-2 7 0,3-2 0,2-1 0,2 0 0,-1-1 0,1 0 0,0 1 0,-3 1-469,2-3 1,-1 1 0,0 1 0,-1 0 0,1 0 0,0 0 0,0 1-1,1 1 1,-1 1 0,0 1 0,1-1 0,0 1 0,1-2 0,1 0 301,-2 3 0,1-1 0,1-1 0,1-1 0,0 1 0,0 0 0,-2 1 0,-1 2 0,-1 2 167,5-8 0,-2 3 0,-1 1 0,0 0 0,2-1 119,-2 5 1,2-2-1,1-1 1,1 0-1,-3 3 1,-3 3 0,-4 4-120,7-8 0,-3 5 253,0 3 1,1 1 0,-4 7-1,-1 12 1,7-11 0</inkml:trace>
  <inkml:trace contextRef="#ctx0" brushRef="#br1" timeOffset="83527">15787 14235 24575,'0'-36'0,"0"1"0,0 15 0,-16 5 0,13 15 0,-13 0 0,0 0 0,12 0 0,-11 0 0,15 0 0,0 15 0,0-11 0,0 12 0,15-16 0,-11 0 0,12 0 0,-16 16 0,0-12 0,0 11 0,0-15 0,0 0 0,0 16 0,0-12 0,0 12 0,0-1 0,0 13 0,0-7 0,0 18 0,-16-35 0,12 12 0,-11-16 0,15 0 0,0 16 0,0-44 0,0 13 0,0-10 0,0-3 0,0-15 0,-16 7 0,12 17 0,-12 3 0,16 16 0,-15 16 0,-5 19 0,10-12 0,0 1 0,-5 13 0,15-13 0,15-24 0,5 0 0,0 0 0,-5 0 0,-15-24 0,0 3 0,0-22 0,0 23 0,-15 4 0,11 1 0,-12 11 0,16-12 0,0 32 0,16-12 0,-12 11 0,11-15 0,-15 0 0,-15 0 0,11 0 0,-12 0 0,16-15 0,0 11 0,0-12 0</inkml:trace>
  <inkml:trace contextRef="#ctx0" brushRef="#br1" timeOffset="88720">15611 14393 24575,'0'-19'0,"31"-13"0,-13 3 0,3 0 0,6 14 0,1 0 0,-2-21 0,-1 2 0,0 23 0,1 2 0,10-23 0,-1-3 0,-14 22 0,1-1 0,11-18 0,-4 1 0,-9 12 0,3-5 0,5-3 0,8 0 0,-1-1 0,-14-1 0,1 3 0,12 8 0,-6 1 0,-24-15 0,28 13 0,3-17 0,-11 1 0,7 16 0,-31 3 0,23 0 0,-1-3 0,5-1 0,5-11 0,-1-1 0,-3 5 0,-3 5 0,6-3 0,-5 5 0,-3 1 0,-1 3 0,3 0 0,9-1 0,-1-1 0,-10-1 0,1-1 0,4 0 0,2-1 0,-6 3 0,-4-4 0,11-1 0,-27 7 0,28-3 0,3-17 0,-5 10 0,7-3 0,-2 2 0,-2 3 0,0 1 0,1 0 0,3-1 0,-10 4 0,-7 5 0,-4 15 0,-32 15 0,-7-4 0,-5-2 0,0 1 0,-3 0 0,-1 0 0,-3 1 0,0-1 0,-10-1 0,0 2 0,10 4 0,-1 4 0,1-3 0,-3-4 0,2 0 0,-3 17 0,11-11 0,24-30 0,-7 8 0,42-15 0,-27-13 0,43 28 0,-24-27 0,17 20 0,3 3 0,0-12 0,-1 10 0,-2 4 0,-16 6 0,23 0 0,-28 0 0,1 0 0,-4 0 0,-1 0 0,-11 0 0,12 0 0,-32 16 0,-3 4 0,-17 15 0,1 0 0,10 2 0,-1 1 0,7-16 0,-1 1 0,-7 14 0,3 0 0,4-2 0,-11 1 0,27-1 0,-12 0 0,16-15 0,0 11 0,-15-11 0,11-1 0,-12 13 0,0-28 0,13 27 0,-13-27 0,16 12 0,-16-1 0,12-11 0,-11 12 0,15-16 0,15-31 0,5 7 0,-4-8 0,3-3 0,6 8 0,1-1 0,-6-5 0,-1-4 0,3 6 0,1-2 0,-1 3 0,-3-1 0,1 1 0,2-1 0,2-2 0,-3 7 0,2 2 0,9-7 0,-32 31 0,0 0 0,0-16 0,15-3 0,-11-1 0,28-11 0,-29 27 0,13-27 0,-16 27 0,0 4 0,0 4 0,0 11 0,-16 1 0,13-12 0,-20 12 0,-1-1 0,16-11 0,-21 5 0,-5-2 0,-5-7 0,-3 0 0,-2 0 0,14 0 0,1 0 0,-7 0 0,5 0 0,12 0 0,-13 0 0,28 0 0,-11 0 0,15 0 0,0 0 0</inkml:trace>
  <inkml:trace contextRef="#ctx0" brushRef="#br1" timeOffset="111083">17322 12241 24575,'17'29'0,"0"0"0,0 0 0,3 5 0,1 2 0,0-1 0,-2-3 0,0-1 0,0 1 0,6 7 0,1 3 0,-2-6 0,-4-5 0,-1-3 0,8 6 0,-3-1 0,-5 2 0,-3-16 0,-16-3 0,16-16 0,-12 0 0,11-16 0,-15-3 0,1-12 0,-2-5 0,-6 8 0,-1-3 0,2-6 0,1-6 0,-4 6 0,-8 4 0,-1 3 0,8-6 0,0 5 0,-5 16 0,15-1 0,0 12 0,15-11 0,21 30 0,3 5 0,-17 3 0,1 8 0,-2-3 0,-1-4 0,0-1 0,2 5 0,2 3 0,-4-8 0,4-3 0,7-4 0,-31-16 0,0-32 0,0 1 0,0-8 0,0-1 0,0-7 0,0-2 0,0 5 0,0 0 0,0 3 0,0-2 0,0 3 0,0-3 0,0 3 0,0 6 0,0 6 0,0 5 0,0 4 0,0 3 0,0 16 0,0 0 0</inkml:trace>
  <inkml:trace contextRef="#ctx0" brushRef="#br1" timeOffset="113018">18221 12665 24575,'0'-26'0,"0"1"0,0-14 0,0 5 0,0 1 0,0-6 0,0 13 0,0 1 0,0-10 0,0 15 0,0 4 0,0 48 0,0-9 0,0 23 0,0 6 0,0-21 0,0 1 0,-1 6 0,0 4 0,3-5 0,6-7 0,0-1 0,-7 15 0,2-5 0,13-16 0,-16 8 0,0-31 0</inkml:trace>
  <inkml:trace contextRef="#ctx0" brushRef="#br1" timeOffset="119373">15240 14129 24575,'18'35'0,"0"0"0,1-4 0,2 2 0,-3-3 0,-5 1 0,0-1 0,10 0 0,5 2 0,-9-4 0,-11 11 0,16-12 0,-1-3 0,-19-4 0,12-4 0,-16-16 0,0 0 0,0-32 0,-16 9 0,2-6 0,-4-7 0,-1 3 0,-6 6 0,-1-1 0,3-9 0,0-5 0,1 5 0,-1 11 0,3 1 0,2-10 0,0 4 0,-17 11 0,15 4 0,5 16 0,15 0 0,0 0 0,15 48 0,1-28 0,4 3 0,3 7 0,6 9 0,1-1 0,-3-4 0,8 1 0,-1-2 0,2 3 0,2 2 0,-6-6 0,3 3 0,0-15 0,-15 11 0,-4-27 0,-16-4 0,-32-4 0,14-18 0,-3-3 0,-13 13 0,-2 1 0,8-14 0,1-1 0,-3 7 0,1 3 0,-8-4 0,9-11 0,-3 11 0,27 0 0,-10 1 0,-3-1 0,-3-1 0,0-22 0,-11 23 0,43 4 0,-24 16 0,29 23 0,13 9 0,-11-9 0,1-1 0,12 9 0,-1 1 0,-12-5 0,-1-7 0,21-16 0,-35 12 0,12-16 0,-16 0 0,-16-16 0,-11-4 0,9-8 0,-1-2 0,-11 9 0,1 0 0,9-16 0,1 0 0,-8 16 0,3 3 0,4-18 0,5 21 0,15 15 0,15 0 0,5 15 0,15 21 0,-17-17 0,-1 1 0,19 15 0,-17 4 0,8-28 0,1 0 0,-15 11 0,0-1 0,16-10 0,0-2 0,-9 6 0,-4-15 0,-16 0 0,0 0 0,-16 0 0,-6-16 0,-5-12 0,1 2 0,2 2 0,-1-1 0,-4-5 0,-4-4 0,5 4 0,9 4 0,3 1 0,-2-2 0,1 3 0,-3 0 0,20 24 0,20 39 0,-5-12 0,4 3 0,-2 0 0,2 12 0,1-2 0,9-3 0,1-1 0,-11-6 0,-1-2 0,9 8 0,-11-17 0,0-3 0,-12-16 0,-4-16 0,-18-7 0,-7-5 0,-3-4 0,-1-2 0,8 5 0,0-2 0,0 2 0,-7-3 0,5 2 0,12 3 0,2 3 0,-6 4 0,30 36 0,-11 23 0,19 0 0,1 0 0,-16 3 0,16-21 0,-1-3 0,-19-3 0,12-11 0,7 12 0,-40-55 0,19-2 0,-16 7 0,-9-6 0,1 4 0,2 4 0,1 1 0,0-19 0,2 18 0,2 59 0,30 1 0,-5 12 0,0 6 0,8-6 0,-1-2 0,-6-9 0,-2-1 0,-2 4 0,2-5 0,6-7 0,-11-5 0,12-15 0</inkml:trace>
  <inkml:trace contextRef="#ctx0" brushRef="#br1" timeOffset="124034">14993 14235 24575,'0'42'0,"0"0"0,0-2 0,0-6 0,0-14 0,0-4 0,0-16 0,0 47 0,16-4 0,-14-16 0,0 1 0,14 19 0,-16-59 0,0-8 0,-7-19 0,-2-8 0,-1 9 0,0-2 0,3-6 0,1-4 0,0 5 0,-3 4 0,2 1 0,10-7 0,4-4 0,-1 8 0,-2-4 0,4 3 0,-1 10 0,-7 30 0,0-12 0,0 16 0,32 0 0,-6-1 0,3 2 0,7 7 0,2 0 0,-2-8 0,-1 4 0,-9 10 0,-1 3 0,5 0 0,-2 1 0,-7 1 0,0 2 0,17 4 0,-2 0 0,-12 11 0,-9-17 0,-19-3 0,-27-16 0,-4 0 0,5 1 0,-3-2 0,0-3 0,-3-1 0,1-2 0,-9-2 0,2-1 0,-3 0 0,4 0 0,14 1 0,3 2 0,-12 7 0,1 0 0,16 0 0,3 0 0,16 0 0,0 0 0,0 32 0,-1 12 0,2 6 0,3-18 0,2 1 0,0 2 0,-2 4 0,1 3 0,0 1 0,0-6 0,5 4 0,0-4 0,-1-2 0,-3-3 0,-6-1 0,0-27 0,0-20 0,0-9 0,0-5 0,1-6 0,-2-2 0,-3 5 0,-2-2 0,1 1 0,3-8 0,0 2 0,-6-5 0,0 1 0,7 12 0,2 2 0,-1 2 0,0 5 0,0 3 0,0 4 0,47 16 0,-19 0 0,3 0 0,3 4 0,3 2 0,-2 0 0,3 3 0,-2 2 0,11 6 0,-4 1 0,-1 2 0,1-5 0,-28-15 0,1 0 0,-28 0 0,-7-20 0,-5-7 0,-11 6 0,-6-1 0,4 0 0,-2-3 0,1 2 0,7 4 0,2 2 0,-1 2 0,-14-5 0,2 4 0,13 6 0,3 1 0,-9-7 0,35 16 0,3 0 0,13 0 0,-16 0 0,0 31 0,0-7 0,-7 8 0,-2 3 0,6 4 0,-3-2 0,0 7 0,2-4 0,3-5 0,2-1 0,-1 14 0,0-2 0,0 1 0,0-12 0,0-11 0,0 7 0,0-31 0</inkml:trace>
  <inkml:trace contextRef="#ctx0" brushRef="#br1" timeOffset="133504">14164 13529 24575,'18'37'0,"0"1"0,1-5 0,2 1 0,-3-4 0,-5-7 0,0-2 0,15 12 0,-1 0 0,-8 3 0,1-33 0,-4-22 0,-16-20 0,0 13 0,0 1 0,0-11 0,0 17 0,15 19 0,5 4 0,5 32 0,1 6 0,-6-27 0,-1 1 0,-1 15 0,0 7 0,-3-9 0,5-5 0,-5 7 0,1-31 0,-12-15 0,12-21 0,-15 4 0,-2-6 0,1-5 0,0-5 0,0 2 0,0 6 0,0 2 0,0-2 0,0 2 0,0-4 0,0 3 0,0 5 0,0 3 0,0 3 0,0-8 0,0 10 0,0 22 0,0-12 0</inkml:trace>
  <inkml:trace contextRef="#ctx0" brushRef="#br1" timeOffset="136919">14852 13776 24575,'36'0'0,"-17"0"0,-3 0 0,0-16 0,-13-3 0,29-1 0,-28 4 0,27 16 0,-27 16 0,27 4 0,-27 15 0,12 0 0,-16 1 0,1-11 0,-2 0 0,-15 15 0,8-6 0,-3-2 0,-25-8 0,27 1 0,-1-3 0,-22-18 0,29 11 0,-13-15 0,16 0 0,0 0 0,-32 0 0,25-15 0,-17 5 0,1 0 0,19-9 0,-12-13 0,43 29 0,9 2 0,-5-14 0,11 13 0,-2 4 0,-20-2 0,11 0 0,-11 0 0,0 0 0,11 0 0,-27 0 0,27 0 0,-27 0 0,27 0 0,-27 0 0,12 0 0,0 0 0,-12 0 0,11 0 0,1-16 0,-12 12 0,12-12 0,-16 16 0,0 0 0,0 0 0</inkml:trace>
  <inkml:trace contextRef="#ctx0" brushRef="#br1" timeOffset="164974">20514 12488 24575,'-25'0'0,"-1"0"0,-13 0 0,4 0 0,19 0 0,1 0 0,-21 16 0,-3 4 0,12-12 0,3 3 0,5 21 0,-13-29 0,28 13 0,-11-16 0,15 32 0,0-9 0,0 14 0,0 8 0,0-1 0,0 3 0,0 0 0,0-7 0,0 0 0,0 1-184,0-2 1,0 3 0,0 0 0,0-4 183,0-2 0,0-2 0,0 0 0,0 15 0,0 0-3,-1-4 1,2 0 2,6-2 0,1 0 0,-6 0 0,0 0 0,6 3 0,0-2 0,-7-6 0,-2-1 0,1-1 0,0-5 0,0-12 733,0-3-733,0-16 5,16 0-5,3 0 0,16 0 0,-15 0 0,11 0 0,-11-16 0,15 12 0,1-27 0,-17 27 0,-3-12 0,-1 16 0,-11 0 0,12 0 0</inkml:trace>
  <inkml:trace contextRef="#ctx0" brushRef="#br1" timeOffset="166534">21026 12947 24575,'25'36'0,"1"0"0,-1 1 0,1-1 0,-5 7 0,-3 2 0,1 1 0,1-2 0,5-3 0,3-1 0,-1 0 0,-5 0 0,-9-1 0,-3 1 0,-2-1 0,0-4 0,10 12 0,-4-8 0,-14 0 0,0 8 0,0-43 0,15-4 0,-11-33 0,-4-16 0,8 4 0,0-8 0,-6 15 0,-2-8 0,0-3 0,-1-1 0,0 2 0,1 5 0,0-3 0,0 5 0,0 0 0,0-2 0,0-7 0,0-4 0,0 4 0,0 8 0,-2 1 0,4 19 0,11 45 0,5 17 0,1-3 0,2 5 0,-4-2 0,1 7 0,1 1 0,-3-3 0,-2-4 0,-2-2 0,1 0-181,3 9 0,0 1 0,-1-5 181,0 2 0,-2-5 0,-3-11 0,1-1 0,10 6 0,-3-4 0,-14-11 0,12-5 0,0-62 0,-10 15 0,-1-11 0,1-6 0,-1-2 0,1 1 0,1 5-245,2-3 0,1 3 0,0 0 0,0-7 245,-4 13 0,0-5 0,1-3 0,-1-2 0,0-1 0,-1 1 0,1 3 0,-1 4 0,-1 4 0,2-6 0,-1 5 0,-1 3 0,1-2 0,-1-2 0,1-1 0,-1 2 0,-2 6 0,-1 4 0,-2 7 0,1 7 0</inkml:trace>
  <inkml:trace contextRef="#ctx0" brushRef="#br1" timeOffset="168186">22349 13988 24575,'0'-36'0,"0"1"0,0 0 0,-1-5 0,1-1 0,1 0 0,3 0 0,3-1 0,-3 0 0,-2-6 0,-2-1 0,2 5 0,7 3 0,-2 3 0,-6-11 0,-2 20 0,1 41 0,0-8 0,0 17 0,0 9 0,0-4 0,0 2 0,4 9 0,3 5 0,-2-3 0,-4 2 0,2 0 0,6-1 0,4 1 0,-4-4 0,-7-8 0,0-3 0,14 9 0,-16-19 0,0-1 0,15-11 0,-11 28 0,12-13 0,-16 1 0,16-4 0,-12-1 0,27 5 0,-27 0 0,11 4 0,1-1 0,-12-16 0,12 40 0,-16-43 0,0 12 0,0-16 0</inkml:trace>
  <inkml:trace contextRef="#ctx0" brushRef="#br1" timeOffset="169686">22560 11730 24575,'40'0'0,"-1"0"0,0 0 0,0 0 0,7 0 0,0 0 0,-1 1 0,7 0 0,-2-1 0,-8-2 0,-10-6 0,-2 0 0,14 7 0,-5-2 0,-20-12 0,-3 15 0,-16 31 0,0 6 0,0 10 0,0 2 0,0-7 0,0 0 0,0 4 0,0 5-410,0-9 0,0 4 1,0 4-1,0 2 1,0 0-1,0 0 0,0-3 1,0-2 162,0 0 1,-1-3 0,1-2-1,0 1 1,0 2 0,1 4 246,0-6 0,0 3 0,1 4 0,-1 1 0,1 0 0,0 0 0,0-1 0,0-3 0,-1-4 0,1-5 0,-2 12 0,1-7 0,-1-2 0,2 4 0,2-1 0,2 5 0,0 2 0,1-3 0,-2-6 0,-1-10 0,0 11 0,-4 4 0,-31-37 0,-21-10 0,-7-5 0,9 0 0,10 1 0,3-2 0,-4 1-157,-2 3 1,-7 3 0,-1 0 0,3-1 0,7-4 156,-11-12 0,10 0 1638,13 14 0,3 1-1328,-9-15 1,19 16 0,16 0 0</inkml:trace>
  <inkml:trace contextRef="#ctx0" brushRef="#br1" timeOffset="174918">15681 13670 24575,'10'28'0,"0"-1"0,6-1 0,-1-1 0,-5 1 0,0-1 0,7-6 0,1 1 0,1 14 0,-3-1 0,4-10 0,-4 24 0,-16-43 0,15 28 0,-11-13 0,28 16 0,-28 1 0,27-1 0,-27-15 0,12-5 0,-16-30 0,0 11 0,0-12 0,-16 0 0,12-3 0,-12-17 0,16 17 0,-15 3 0,-5 1 0,-5 5 0,-1 0 0,2-10 0,-1 3 0,3 3 0,19 10 0,-13-12 0,16 16 0,0 0 0</inkml:trace>
  <inkml:trace contextRef="#ctx0" brushRef="#br1" timeOffset="175942">15752 13952 24575,'-26'-9'0,"1"-1"0,6-6 0,-1 0 0,-15 6 0,3 1 0,9-11 0,-9 5 0,32 30 0,16-11 0,19 27 0,-1-19 0,3-4 0,-8 1 0,1 2 0,12 4 0,-2 1 0,-1 4 0,-13-10 0,-1-1 0,10 7 0,-15-16 0,-4-31 0,-16 23 0,0-39-820,0 27 1,0 0 0,0 5 0</inkml:trace>
  <inkml:trace contextRef="#ctx0" brushRef="#br1" timeOffset="184607">12841 16828 24575,'0'-36'0,"21"4"0,5-2 0,-6 5 0,4-1 0,4 2 0,6-1 0,3-2 0,-3 1 0,1-4 0,-1 0 0,3 0-509,-3 7 0,2-1 0,0 2 0,-3-1 509,-4 0 0,-3 0 0,1 3 0,16-3 0,-4 3 327,-18 6 1,-2 1-328,16-3 336,-4-11-336,-27 27 0,12-12 0,-16 16 0</inkml:trace>
  <inkml:trace contextRef="#ctx0" brushRef="#br1" timeOffset="185935">14164 15646 24575,'30'-28'0,"0"1"0,1-1 0,-7 4 0,1 1 0,5 0 0,3-1 0,-6 5 0,-8 3 0,-3 0 0,0 12 0,3-27 0,1 4 0,-4 5 0,-1-17 0,16 21 0,5 1 0,-13-2 0,1-2 0,12-6 0,6-3 0,-6 5 0,-14 11 0,-1 1 0,6-14 0,-3 7 0,-9 20 0,-15 0 0</inkml:trace>
  <inkml:trace contextRef="#ctx0" brushRef="#br1" timeOffset="187784">18362 12206 24575,'20'-45'0,"2"15"0,3 1 0,-2 10 0,1-1 0,-1-7 0,1-4 0,2 7 0,6 10 0,-2 0 0,-2-17 0,-5 0 0,-3 11 0,11 0 0,-27 5 0,12 15 0,-16 0 0</inkml:trace>
  <inkml:trace contextRef="#ctx0" brushRef="#br1" timeOffset="188786">19668 11077 24575,'33'-36'0,"0"0"0,-1 0 0,1 0 0,0 0 0,3-1 0,1 0 0,-3 2 0,-3 3 0,-6 2 0,-3 1 0,1 2 0,4-1 0,1 1 0,-1-1 0,-2-2 0,-1 0 0,2 0 0,3 3 0,3 2 0,-3-1 0,-4-3 0,-1 0 0,-2 4 0,13-10 0,-4 0 0,-27 15 0,12 20 0,-16 20 0,0-1 0,0-3 0</inkml:trace>
  <inkml:trace contextRef="#ctx0" brushRef="#br1" timeOffset="191335">10619 18080 24575,'37'-28'0,"0"1"0,7 0 0,-5 3 0,-16 4 0,9 5 0,-32 15 0,15 0 0,21-32 0,-4 21 0,6-1 0,-1-12 0,2-7 0,-1 4 0,2 4 0,0 2 0,-8 4 0,1-1 0,-8 2 0,-5 1 0,-4 15 0</inkml:trace>
  <inkml:trace contextRef="#ctx0" brushRef="#br1" timeOffset="192450">11519 17515 24575,'25'-40'0,"0"0"0,-7 9 0,0-2 0,1 3 0,4 4 0,1 2 0,0 0 0,0-6 0,0 0 0,-2 3 0,-2 6 0,0 3 0,6-1 0,-5 7 0,-17 12 0,11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00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4692 5521 24575,'0'25'0,"0"1"0,0 1 0,0 1 0,0-1 0,0 1 0,0-1 0,0-3 0,0-5 0,0 13 0,39-28 0,-13 11 0,1-13 0,5-4 0,9 2 0,0 0 0,6 0 0,0 0 0,4 0 0,-6 0 0,-4 0 0,6 0 0,-13 0 0,-5 0 0,-13 0 0,-12-15 0,4-23 0,-1-7 0,-6 5 0,-2-2 0,1 2 0,0-3 0,0 4 0,0 2 0,0 4 0,0 5 0,0 5 0,0 3 0,0 5 0,0 15 0</inkml:trace>
  <inkml:trace contextRef="#ctx0" brushRef="#br0" timeOffset="1651">5627 5133 24575,'24'-35'0,"-1"-1"0,1 1 0,1 5 0,3-1 0,1 0 0,-2 2 0,5-6 0,-2 2 0,4-1 0,-4 7 0,3-2 0,1 1 0,0 1 0,-4 2 0,4 0 0,-2 3 0,0-1 0,4-6 0,0-1 0,-6 7 0,5 3 0,-35 4 0,-27 6 0,-12 5 0,8 3 0,-1 0 0,-1-6 0,-3-3 0,3-2 0,-4-4 0,4-1 0,4 7 0,3-1 0,-10-20 0,21 32 0,30 0 0,21 16 0,-10-6 0,3-1 0,5 2 0,2-2 0,0 0 0,-1-2 0,-7-6 0,-1-2 0,0 1 0,-3 0 0,-5 0 0,-3 47 0,-14-20 0,-4 5 0,-6 8 0,-4 5 0,0-1-254,2 4 0,-3 0 254,-3-7 0,-2 3 0,1-4 0,-2 8 0,3-5 0,5-13 0,2-2 0,-1 8 0,4-9 0,6-23 0,0 12 0</inkml:trace>
  <inkml:trace contextRef="#ctx0" brushRef="#br0" timeOffset="4019">2152 4957 24575,'0'-28'0,"0"1"0,0 0 0,0 3 0,0 4 0,0-11 0,0 3 0,-1 2 0,2-1 0,15-4 0,-7 5 0,2 5 0,8 17 0,-3-12 0,15 16 0,-7 0 0,9 0 0,0 0 0,-9 0 0,7 0 0,-15 0 0,4 0 0,18 0 0,6 0 0,-16 0 0,-1 0 0,9 0 0,-4 0 0,-8 0 0,-24 0 0,15 0 0,-11 0 0,28 16 0,-28 4 0,11 7 0,1 4 0,-14-3 0,0 1 0,14 18 0,-1 0 0,-12-16 0,-2-3 0,8 0 0,-2-5 0,-7-7 0,0-16 0,0 0 0</inkml:trace>
  <inkml:trace contextRef="#ctx0" brushRef="#br0" timeOffset="5786">2258 4586 24575,'24'-36'0,"0"0"0,1 0 0,-1 0 0,0 0 0,0 1 0,-2-1 0,-2 4 0,0 0 0,4-2 0,4 2 0,4-4 0,2 0 0,0 1 0,-4 2 0,-5 5 0,2-11 0,-3 8 0,4 11 0,-9 5 0,-35-1 0,-26 6 0,-6 4 0,22 4 0,-1 0 0,-7 1 0,-4 0 0,4 3 0,6 7 0,5 2 0,0 8 0,-5 1 0,9-8 0,30-24 0,-7-8 0,24-6 0,11-2 0,0-1 0,4 3 0,-8 7 0,1 1 0,1 4 0,13 2 0,-2 4 0,-11-1 0,-3 2 0,1 7 0,-24 31 0,-7 17 0,-4-1 0,-6-2 0,-3 4 0,5-12 0,1 5 0,0 2 0,-1-1 0,-2-5 0,-5 2 0,-2-5 0,2 0 0,1 11 0,0-6 0,-5-5 0,15-19 0,0-16 0,0 0 0</inkml:trace>
  <inkml:trace contextRef="#ctx0" brushRef="#br0" timeOffset="7184">3052 3616 24575,'0'37'0,"0"-1"0,0 1 0,4 1 0,3 8 0,2 4 0,1 2 0,1-1 0,0-2 0,0-4 0,0-2 0,2-4 0,-1-1 0,1 2 0,0 4 0,-2 0 0,0 6 0,0 3 0,0 2 0,0-2 0,1-3 0,-1-6 0,1-9 0,16 11 0,-5-8 0,-12 16 0,-6-22 0,-5-71 0,-6 14 0,-4-7 0,2-4 0,-2-10 0,0-4 0,-1 2 0,-1 5 0,-2 1 0,0 5 0,-1-6 0,4 4 0,0-6 0,0-3 0,0 1 0,-1 3 0,2 9 0,-9-9 0,2 5 0,10 5 0,1-2 0,0 5 0,-3 3 0,2 5 0,7-13 0,-1 12 0,2-3 0,12-4 0,5 0 0,0-6 0,4 1 0,-1 9 0,3 0 0,1 3 0,12-5 0,-3 3 0,-14 7 0,-1 3 0,28 0 0,-43 16 0,12 16 0,-6 20 0,-5 10 0,-9-2 0,-3 2 0,6-5 0,2 1 0,-5-2 0,-10-6 0,-4-3 0,-1-1 0,-8 6 0,-1-2 0,-8 3 0,1-3 0,15-14 0,1-1 0,-7 0 0,5-7 0,17-12 0,-12 0 0</inkml:trace>
  <inkml:trace contextRef="#ctx0" brushRef="#br0" timeOffset="9152">3510 4198 24575,'0'41'0,"0"0"0,0-3 0,0 3 0,4 3 0,2 4 0,0-3 0,3 2 0,2 0 0,0 1 0,1 3 0,0-9 0,-2-17 0,0-1 0,0 25 0,-5-12 0,-5-33 0,0-19 0,-7-19 0,-5-13 0,0 2 0,0 0 0,0-2 0,4 2 0,0-6 0,-1 0 0,-1 10 0,-7 8 0,3 3 0,12-14 0,0 6 0,-14 18 0,16 5 0,0-1 0,0 12 0,12-19 0,8-1 0,3 16 0,2-8 0,1 1 0,9 15 0,-6-1 0,1 2 0,-2 5 0,1 3 0,3 0 0,-1 2 0,-3 5 0,-5 3 0,-4 17 0,-3-1 0,-28-2 0,-7 1 0,-5 9 0,2-15 0,-5 2 0,2-6 0,-17-1 0,19-7 0,3 0 0,5 0 0,15-13 0,15 13 0,13 0 0,5-1 0,2 5 0,-9 10 0,-1 3 0,11-4 0,-5-1 0,-12 15 0,-3-28 0,0-15-820,-12 0 1,11 0 0,-15 0 0</inkml:trace>
  <inkml:trace contextRef="#ctx0" brushRef="#br0" timeOffset="10451">4234 4480 24575,'-45'-19'0,"0"-1"0,1 2 0,1 5 0,7 11 0,2 4 0,6-2 0,1 0 0,0-2 0,3 4 0,4 13 0,-11 21 0,20-10 0,2 3 0,-1-2 0,1 0 0,-1 7 0,4-1 0,6 6 0,6-9 0,4-1 0,9 8 0,17-9 0,-1-13 0,0-15 0,0-15 0,-15-13 0,-3 4 0,-3-5 0,-11-2 0,-2 0 0,8 2 0,-2 3 0,-7-9 0,0 19 0,0 16 0</inkml:trace>
  <inkml:trace contextRef="#ctx0" brushRef="#br0" timeOffset="11668">4057 4445 24575,'0'38'0,"0"0"0,0 1 0,0-1 0,0 8 0,0 4 0,0-12 0,0 8 0,0 4 0,0 0 0,0-3 0,0-8 0,0 1 0,0-6 0,0 2 0,0 5 0,0 4 0,0-2 0,0-7 0,0-7 0,0-3 0,0 1 0,0-3 0,0-5 0,-15 13 0,11-29 0,-28 13 0,28-16 0,-43-16 0,24-19 0,4-6 0,3-4 0,5 14 0,6-1 0,8-17 0,10 0 0,2 21 0,5 1 0,12-8 0,6 0-143,-9 10 1,2 2-1,0 0 143,-1 5 0,0 0 0,0-1 0,-1-5 0,0-3 0,-1 4 0,9 2 0,-3 1 0,-14-11 0,-1 3 0,7 17 0,-5 2 0,-17-6 0,11 15 0</inkml:trace>
  <inkml:trace contextRef="#ctx0" brushRef="#br0" timeOffset="12353">4234 4269 24575,'0'0'0</inkml:trace>
  <inkml:trace contextRef="#ctx0" brushRef="#br0" timeOffset="14352">6668 3986 24575,'0'20'0,"-2"17"0,4 4 0,14 6 0,-9-12 0,1 8 0,1 3 0,2-5 0,5 0 0,3-3 0,1 1 0,1 3 0,1 1 0,-3-3 0,0 6 0,0-10 0,4-16 0,-23-4 0,0-1 0,0-11 0,0 12 0,0-16 0,0 16 0,0-12 0,0 11 0</inkml:trace>
  <inkml:trace contextRef="#ctx0" brushRef="#br0" timeOffset="15323">6245 4057 24575,'31'-23'0,"0"1"0,1-1 0,-1 1 0,4-1 0,1 0 0,-1 2 0,-4 2 0,2-2 0,-3 2 0,1 4 0,1-1 0</inkml:trace>
  <inkml:trace contextRef="#ctx0" brushRef="#br0" timeOffset="17652">7074 4198 24575,'0'-20'0,"0"5"0,15 15 0,20 0 0,-11 0 0,23 0 0,-43 0 0,12 0 0,-32 47 0,12-20 0,-4 2 0,-4 7 0,1-3 0,1-3 0,0-1 0,-1 4 0,-2 3 0,2-3 0,0-3 0,2-1 0,0 14 0,3-4 0,6-15 0,0 7 0,0-31 0,15 0 0,20-16 0,-9 14 0,3 0 0,14-12 0,1-3 0,-7 8 0,0-2 0,0-6 0,-3-1 0,1-1 0,-19 3 0,-16 0 0,0 12 0,0-11 0,0 15 0</inkml:trace>
  <inkml:trace contextRef="#ctx0" brushRef="#br0" timeOffset="20120">7744 4198 24575,'-35'0'0,"15"0"0,-11 0 0,27 16 0,-12 3 0,16 17 0,0-1 0,0 0 0,0-15 0,0 25 0,0 4 0,0-14 0,0 0 0,0 8 0,0-7 0,0 3 0,0-19 0,0-24 0,-1-17 0,2-9 0,12-11 0,5-5 0,-5 13 0,0-3 0,2-1 0,-1 2 0,5-4 0,1 1 0,0-2 0,-2 2 0,0-3 0,-1 2 0,-3 8 0,5-12 0,-3-4 0,-16 62 0,0-11 0,0 28 0,0-13 0,7 19 0,2 7 0,-8-7 0,2 2 0,7-5 0,5 2 0,-1-3 0,-4 4 0,1-6 0,17 4 0,-13-21 0,-15-15 0,0 0 0,16 0 0,-12 0 0,12-15 0,-1-21 0,-6 2 0,2-2 0,6 7 0,1-1 0,1-11 0,-2 0 0,-8 12 0,1 3 0,7-2 0,-3 1 0,-10-8 0,12 19 0,-16 16 0,0 16 0,0 19 0,0-2 0,0 4 0,0 8 0,0 1 0,0-2 0,0 2 0,0-12 0,0 2 0,0-4 0,0-2 0,0-2 0,0 0 0,0-5 0,0-7 0,0-16 0,16 0 0,-12 0 0,27 0 0,-11 0 0,-1 0 0,-3 0 0,-16 0 0,0 0 0</inkml:trace>
  <inkml:trace contextRef="#ctx0" brushRef="#br0" timeOffset="20740">8114 3775 24575,'0'0'0</inkml:trace>
  <inkml:trace contextRef="#ctx0" brushRef="#br0" timeOffset="23223">8326 4780 24575,'0'-30'0,"0"-1"0,0-16 0,0 22 0,0-1 0,-1 1 0,2-1 0,5-7 0,4-4 0,0 3 0,2-2 0,1 0 0,0-1 0,0 0 0,0 1 0,5-10 0,-1 2 0,1 9 0,-4 4 0,-10-5 0,27 1 0,-21 9 0,0 1 0,9 1 0,-3-7 0,-16 31 0,0 0 0,0 47 0,16-4 0,-11-8 0,-1 8 0,0 3 0,2-5 0,5-5 0,1-3 0,0 4 0,-2 4 0,-1 4 0,0-1 0,-1-6 0,1 2 0,1-5 0,7 1 0,-2-6 0,-11-10 0,11-36 0,-15-23 0,0 8 0,0-5 0,0 1 0,0-3 0,0-2 0,3-1 0,0-7 0,2 0 0,0 4 0,1 8 0,0 2 0,2-1 0,0-3 0,1-3 0,0 2 0,0 4 0,-1-4 0,3 7 0,21-3 0,-28 19 0,11 32 0,-15-12 0,0 27 0,7 1 0,2 3 0,-1-5 0,4 3 0,6 4 0,4 5 0,-4-4 0,-5 1 0,0-3 0,16-1 0,-3 0 0,-23 1 0,-2-5 0,14-8 0,-15 9 0,27-27 0,16-7 0,-3-1 0,-5 3 0,5 0-372,-6-2 0,9 0 0,5 0 0,2-1 1,0 0-1,-5 1 0,-6 0 372,6 1 0,-7 1 0,5-3-27,2-3 1,7-2 0,1-2 0,-7-1 0,-15-1 26,-7-11-820,-13-13 1,-30 21 0,3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1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20056 14023 24575,'0'0'0</inkml:trace>
  <inkml:trace contextRef="#ctx0" brushRef="#br0" timeOffset="893">20197 14323 24575,'0'0'0</inkml:trace>
  <inkml:trace contextRef="#ctx0" brushRef="#br0" timeOffset="1546">20920 13952 24575,'0'0'0</inkml:trace>
  <inkml:trace contextRef="#ctx0" brushRef="#br0" timeOffset="2246">20779 13529 24575,'0'0'0</inkml:trace>
  <inkml:trace contextRef="#ctx0" brushRef="#br0" timeOffset="3099">20338 13600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58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6562 24575,'26'-18'0,"-1"0"0,9-15 0,3 0 0,-1 11 0,2 1 0,-4-2 0,1-2 0,-2 6 0,-4 7 0,1 4 0,12-3 0,-2 7 0,-1 19 0,-19 8 0,-4 5 0,-6 7 0,-5 5 0,-3-1 0,-3 3 0,0-2-371,3 7 1,-4 0 370,-5-1 0,-4 3 0,-2-2 0,2-10 0,-1-1 0,-4 2 0,-3-1 0,-3 3 0,-3 1 0,-1-1 0,0-2 0,1-5 0,0-2 0,-1-1 0,-1 0 0,1-1 0,-6 8 0,0 0 0,0-1 0,-2-5 0,4-7 0,-2-3 0,0-1 0,1-2 0,-5 1 0,0-2 0,4-3 0,4-1 0,1-2 0,-36 20 0,63-31 0,0 0 0</inkml:trace>
  <inkml:trace contextRef="#ctx0" brushRef="#br0" timeOffset="1850">5698 6421 24575,'-36'0'0,"4"7"0,-2 1 0,-9-4 0,11 9 0,-3 5 0,4-2 0,-12 8 0,16-4 0,-3 4 0,4-2 0,5-2 0,3 0 0,0 5 0,1 1 0,-15 9 0,22-10 0,1 1 0,-11 13 0,11-10 0,3 1 0,6 7 0,0 6 0,13-17 0,5-1 0,5 14 0,3-20 0,-1-2 0,-5-2 0,-4 1 0,-16-12 0,0 11 0,0-15 0,15 0 0,-11 16 0,28 4 0,-15 4 0,1 3 0,1-7 0,1-1 0,5 0 0,1-3 0,9 0 0,-15-16 0,27-16 0,-8-3 0,-5 2 0,5-1 0,-2 2 0,-4 3 0,-1 2 0,8-7 0,-6 5 0,-18 13 0</inkml:trace>
  <inkml:trace contextRef="#ctx0" brushRef="#br0" timeOffset="4663">6245 6456 24575,'17'-28'0,"1"1"0,-8 0 0,-1 3 0,7 4 0,-16 5 0,0 30 0,-7 9 0,-2 3 0,7 1 0,0 3 0,-7 11 0,-4 5 0,4-3 0,7-2 0,0-1 0,-3-8 0,-1 2 0,2-1 0,3 13 0,2-4 0,-1 2 0,0 0 0,0 0 0,0-6 0,-2-5 0,4-1 0,13 6 0,-7-12 0,4-3 0,23-4 0,0-20 0,1-36 0,-18 11 0,-1-5 0,-5 0 0,-1-4 0,1-3 0,3-2 0,2-3 0,1-1 0,-1 2 0,-2 6 0,-1 1 0,1-1 0,0 0 0,2-10 0,2-2 0,-1 2 0,-2 5 0,2 0 0,-1 6 0,1 6 0,-4 5 0,-10 7 0,11 16 0,-13 28 0,-11 20 0,1 2 0,3-15 0,0 0 0,0 3 0,0 3-382,1 1 1,1 5-1,-1 2 1,1 2-1,0 2 1,1 1 381,-1-9 0,1 2 0,0 2 0,0 2 0,0-1 0,0 1 0,1-2 0,0-2 0,0-1-547,0 6 1,1-2 0,0-2 0,0 0 0,1 1 0,-1 2 545,0-6 0,0 2 0,0 2 0,0 0 0,0-1 1,0-2-1,0-3 0,0-4 1,0 8 0,0-5 0,0-3 0,0-2 0,0 12 0,0-4 0,0-10 0,0-4 0,0 1 0,0-28 1876,-32 11-1876,9-15 1638,-16 2 0,-4-4-1428,13-4 1,1-3-211,-8-8 0,3-2 0,-1-4 0,17-6 0,5-5 0,9 8 0,4-3 0,-3-14 0,6-4 0,9 10 0,6-1 0,3-1-485,-2 5 0,4-1 0,0 0 0,2 0 485,0 1 0,2 0 0,0 0 0,4-1 0,-4 5 0,3 0 0,1-2 0,0 0 0,-1 0 0,-3 0 0,-1-4 0,-2-1 0,-2 0 0,1 1 0,2 2 0,7-5 0,3 1 0,-2 2 0,-4 0 0,-4-6 0,-3 1 0,-2 6 0,-2 7 0,-1 5 0,2 4 0,-3 3 0,-16 16 0</inkml:trace>
  <inkml:trace contextRef="#ctx0" brushRef="#br0" timeOffset="6568">7885 6597 24575,'38'-5'0,"1"-1"0,0 1 0,0 4 0,3 1 0,0-1 0,-5-1 0,7-6 0,-2 1 0,2 5 0,3 3 0,-8 0 0,0-1 0,-4 0 0,-19 0 0,-16 0 0</inkml:trace>
  <inkml:trace contextRef="#ctx0" brushRef="#br0" timeOffset="8619">8961 6244 24575,'8'-38'0,"0"0"0,-1 0 0,-7-16 0,6 11 0,18 30 0,7 6 0,1-4 0,3-1 0,0 4 0,8 5 0,0 2 0,-3-4 0,2-2 0,-6 3 0,-9 3 0,-3 2 0,11-1 0,-15 31 0,-5 9 0,-11-7 0,-4 11 0,-1 2 0,-2-5 0,-1-3 0,-1-3 0,-1 2 0,2 1 0,1 2 0,-1 0 0,-5-5 0,-14 10 0,-5-8 0,9-17 0,-1-1 0,-7 14 0,3 1 0,4 5 0,3-7 0,3 3 0,11-4 0,2 0 0,-7 6 0,0-1 0,8 11 0,0 0 0,0-43 0,26 11 0,11 1 0,-14-5 0,1-2 0,8-2 0,4-1 0,-2 1 0,3 1 0,-3-1 0,-6-6 0,-1-2 0,8 1 0,-19 0 0</inkml:trace>
  <inkml:trace contextRef="#ctx0" brushRef="#br0" timeOffset="10052">8679 7144 24575,'31'-22'0,"0"1"0,1-1 0,-1 1 0,1-6 0,2-2 0,-1-2 0,-1 1 0,-2 1 0,5-5 0,-3 1 0,1-3 0,-8 5 0,2-2 0,-1-1 0,-1 2 0,-3 5 0,7-4 0,-3 3 0,-4 0 0,1-2 0,-1 6 0,17 0 0,-4-7 0,-19 15 0,-16 12 0,0-11 0,0 15 0</inkml:trace>
  <inkml:trace contextRef="#ctx0" brushRef="#br0" timeOffset="12753">10160 5662 24575,'-5'42'0,"0"0"0,0 0 0,0 0 0,0 3 0,0 0 0,0 1 0,0-1 0,0-1 0,0 1 0,0 1-656,2-5 1,-1 1-1,1 0 1,0-2 0,1-1 592,0 10 0,2-3 0,2 0 63,0-8 0,1 0 0,1 1 0,2 3 0,3-1 0,1 3 0,2 2 0,1 0 0,-1-2 0,-1-2 0,1 2 0,-2-2 0,1-1 0,3 2 0,0-4 0,3 3 0,1 2 0,0-2 0,-1-3 0,-3-6 542,6 17 1,-1-10-543,0-11 0,-2-3 568,-2 21-568,-15-43 0,0 12 0,0-16 0</inkml:trace>
  <inkml:trace contextRef="#ctx0" brushRef="#br0" timeOffset="14046">10513 6350 24575,'0'-25'0,"0"-1"0,16-2 0,8-2 0,-1 2 0,-2-4 0,5 1 0,2 8 0,7 0 0,2 3 0,-4 4 0,6 4 0,1 4 0,-2 1 0,4 0 0,-5 6 0,-6 7 0,-3 3 0,0-2 0,-5 6 0,-12 17 0,-6 6 0,-3-7 0,-4 1 0,-10 12 0,-5 6 0,-1-5 0,-2-1 0,-4-1 0,2-8 0,-5 2 0,0 0 0,1-5 0,-3 1 0,0-3 0,1-1 0,-1 2 0,3-3 0,6-5 0,1-3 0,-16 18 0,4-5 0,27-27 0,-12 12 0,16-16 0</inkml:trace>
  <inkml:trace contextRef="#ctx0" brushRef="#br0" timeOffset="15319">11413 6174 24575,'-45'0'0,"1"0"0,-1 0 0,8 8 0,1 4 0,0-1 0,-1-5 0,0 0 0,3 5 0,1 12 0,3 6 0,7 2 0,9 14 0,4 0 0,-16-6 0,1 0 0,13 11 0,5-2 0,-2-19 0,2-3 0,6 2 0,2-1 0,-3-1 0,4-1 0,18 1 0,7-1 0,-7-1 0,3-1 0,5-4 0,5-1 0,0-2 0,11 0 0,0-5 0,-3-1 0,1-4 0,2-5 0,-2-2 0,-13 1 0,-3 0 0,9 0 0,-19 0 0,-16 0 0</inkml:trace>
  <inkml:trace contextRef="#ctx0" brushRef="#br0" timeOffset="16369">11942 6421 24575,'41'-18'0,"0"0"0,0 1 0,0-1 0,4-2 0,-2 2 0,1 1 0,-1 4 0,1 2 0,-2 0 0,-5-1 0,-2 1 0,-5 2 0,13 6 0,4-13 0</inkml:trace>
  <inkml:trace contextRef="#ctx0" brushRef="#br0" timeOffset="17296">12242 6033 24575,'9'45'0,"1"0"0,-1 1 0,0-1 0,1 1 0,-6 2 0,-2-3 0,4 3 0,3-3 0,5 5 0,0 2 0,0-4 0,-3-8 0,-1 8 0,0-10 0,9-2 0,-3-5 0,-16-27 0,0 12 0</inkml:trace>
  <inkml:trace contextRef="#ctx0" brushRef="#br0" timeOffset="18928">12841 5962 24575,'0'38'0,"0"0"0,0 1 0,0-1 0,0 6 0,0 0 0,0 2 0,0 0 0,0 3 0,0 0 0,0 1 0,0 2-656,0-3 1,0 2-1,0 0 1,0-1 0,0-4 438,0-5 0,0-3 0,0 0 0,0 0 488,0 3 1,0 2 0,0-2 0,0-5-272,-2 4 0,4-10 719,14-10-719,0-49 0,3-25 0,-4 20 0,1-5 0,2-5 0,1-1 0,-1 0 0,-2 1-547,-1 5 1,-2-1 0,0 1 0,0-1 0,1 0 0,1-3 524,-1 4 1,2-3-1,1-1 1,0 0 0,0 0-1,-1 1 1,-1 2 0,-2 3 21,3-12 0,-2 4 0,-1 1 0,1 2 439,1 3 1,1 2-1,0 0 1,-4 1-440,-4-7 0,-3 2 0,1 5 68,4 9 0,-4 3-68,-22-23 0,6 71 0,-2 29 0,-1 4 0,1-20 0,-1 2 0,0 2 0,0 2 0,1 2-469,4-3 1,2 1 0,0 2 0,0 1 0,1 1 0,0 0 0,0 1 333,0-1 0,-1 1 0,0 1 1,1 0-1,-1 1 0,2-1 0,0 0 1,1-2 134,1 1 0,1-2 0,1 0 0,0 0 0,1 0 0,0 1 0,0 1-86,0-3 1,0 1 0,0 2-1,1 0 1,-1 1 0,1-1-1,1-1 1,-1-2 0,1-1 85,1 8 0,0-3 0,1-1 0,0 0 0,0-1 0,-1 3-12,-1-4 0,0 3 0,0 0 1,0 0-1,-1-2 0,2-3 0,0-5 12,4 13 0,1-7 0,-3-1 0,-4-2 0,-3-1 0,0-10 0,1-12 0,-39-3 3276,-2-16-2888,9 0 1,1 0 2887,-4 0-1653,3 0-1476,29 0-147,-13 0 0,0-31 0,6-7 0,1-10 0,3 6 0,2-8 0,-1-4 0,2 1 0,1 5-521,0 3 1,1 2 0,2 1 0,1-3 520,1 4 0,0-3 0,2-2 0,1 1 0,2 3 0,2 5 0,10-8 0,5 6 0,1 2 0,0 0 0,1 1 0,2-1 0,-3 3 0,1-1 0,-1 0 0,-1 2 0,-1 1 0,-3 2 0,1-2-126,2-7 0,0-1 1,-6 1 125,-7-3 0,-2 2-656,8 2 1,-3 3-1,-10-8 1,12 28 0</inkml:trace>
  <inkml:trace contextRef="#ctx0" brushRef="#br0" timeOffset="20057">13706 6068 24575,'47'0'0,"0"0"0,-8 0 0,1 0 0,-6 0 0,10 0 0,-11 0 0,0 0 0,3 0 0,-17 0 0,-3 0 0,-1 0 0,-11 0 0,12 0 0,-16 0 0,16 0 0,-12 0 0,11 0 0,-15 0 0,0 0 0</inkml:trace>
  <inkml:trace contextRef="#ctx0" brushRef="#br0" timeOffset="21097">14500 6138 24575,'7'-25'0,"1"-1"0,5-5 0,3-7 0,2-4 0,1 1 0,-3 5 0,2 0 0,-2 4 0,1-4 0,3-6 0,2-6 0,0 2 0,-3 10 0,-1 7 0,-5 11 0,-9 14 0,-4 20 0,-8 9 0,-5 11 0,-3 4 0,2 0 0,3-3 0,0 1 0,1 2 0,-1 3-469,2-4 1,-2 3 0,1 2 0,-1 1 0,1 0 0,1-2 0,2-3 304,0 11 0,2-4 1,2-1-1,-1 2 164,0-4 0,0 2 0,1 0 0,0-2 0,1-4 232,1 5 1,2-4 0,-1-2-233,0 13 0,0-6 0,0-17 0,0-5 0,0 0 0</inkml:trace>
  <inkml:trace contextRef="#ctx0" brushRef="#br0" timeOffset="22665">15064 6209 24575,'-33'-10'0,"-1"0"0,7-5 0,-19 17 0,-2 11 0,25 3 0,3 4 0,-16 13 0,1 4 0,8-1 0,3 3 0,10-7 0,3 2 0,1 2 0,2-1 0,2 0 0,0 0 0,-3 13 0,3-2 0,5-1 0,2-3 0,-1-15 0,0-3 0,0-5 0,15 20 0,5-17 0,15 5 0,-10-17 0,1-4 0,1-6 0,1 0 0,7 8 0,1 0 0,-1-6 0,0 0 0,-7 6 0,-1-1 0,-1-3 0,-1-8 0,9-27 0,-1-8 0,-12 16 0,1-3 0,-2-5 0,3-7 0,-1-1 0,-5 6 0,-4 1 0,-2 1 0,-1-1 0,1-2 0,-1 2 0,3-5 0,-3 3 0,-4-9 0,10 2 0,-8 4 0,-32 13 0,14-1 0,-1-1 0,-10 7 0,-1 3 0,-14-3 0,1-13 0,-5 29 0,-2 2 0,-5-14 0,6 20 0,-7 7 0,7 2 0,17-4 0,1 3 0,-14 12 0,-6 6 0,10-4 0,5 0 0,0 7 0,9-5 0,19-25 0,0 12 0</inkml:trace>
  <inkml:trace contextRef="#ctx0" brushRef="#br0" timeOffset="24195">15470 5274 24575,'25'41'0,"1"0"0,-7-1 0,-1 3 0,-1 0 0,-2-5 0,-3 0 0,1 3 0,0 5 0,0 4 0,-1 0 0,-3-7 0,-6-1 0,-2 0 0,0 1 0,1 6 0,-2 1 0,-3-4 0,-6-6 0,-3-3 0,-3 4 0,4-6 0,-2 4 0,-1 3 0,-1 0 0,-1-2 0,-1-3 0,-7 4 0,-1-3 0,-2-1 0,1 4 0,6-5 0,-2 4 0,1 2 0,0-2 0,1-3 0,1-5 0,-4-1 0,0-5 0,2 1 0,-3 11 0,1 2 0,7-16 0,12-20 0,-11 12 0,15-16 0</inkml:trace>
  <inkml:trace contextRef="#ctx0" brushRef="#br0" timeOffset="47480">3440 9119 24575,'-37'0'0,"-1"0"0,-3-1 0,0 2 0,6 7 0,0 0 0,-2-7 0,-1 2 0,-5 11 0,0 3 0,-2 0 0,4 2 0,10-1 0,3 3 0,-7 3 0,3 3 0,12-3 0,5 3 0,5-1 0,0 3 0,-7 6 0,3 0 0,11-7 0,2-1 0,-7-1 0,0-1 0,8 10 0,0 0 0,16-15 0,4-4 0,15-16 0,-3-5 0,3-6 0,1-12 0,2-5-189,-8 10 1,0-1 0,0-3 188,0-4 0,-1-4 0,-2 0 0,-2 1 0,-1 0 0,-2 1 0,6-8 0,-1-3 0,-3 2 0,-1-4 0,-4 2 0,-6 0 0,-2-1 0,4-1 0,2-3 0,-2 4 0,-5 10 0,0-1 0,1-8 0,1-6 0,0 8 0,-2 13 0,0 1 0,-1-27 0,-3 2 0,-6 8 0,0 14 0,0 2 0,0 4 565,0-11-565,0 27 0,0-12 0,0 16 0,0 0 0,0 16 0,-14 20 0,-3 10 0,12 1 0,2 4 0,-7-6 0,-2 2 0,3 2 0,6-9 0,4 2 0,0-1 0,0-3 0,-1 13 0,0-2 0,0-12 0,0 2 0,0-6 0,0-5 0,0-5 0,0 13 0,0-1 0,-16 0 0,12 1 0,-12-1 0,16 0 0,0-15 0,0-5 0,0 1 0,0-12 0,0 12 0,0-16 0,0 15 0,0 5 0,0 15 0,0 0 0,0-15 0,0-4 0</inkml:trace>
  <inkml:trace contextRef="#ctx0" brushRef="#br0" timeOffset="48378">2875 9931 24575,'0'0'0</inkml:trace>
  <inkml:trace contextRef="#ctx0" brushRef="#br0" timeOffset="49396">2770 9931 24575,'35'0'0,"0"-4"0,6-3 0,-3 2 0,-11 3 0,0 0 0,20-7 0,7-4 0,-10 4 0,0 5 0,-9-5 0,-4 2 0,-11 7 0,-4 0 0,-16 0 0</inkml:trace>
  <inkml:trace contextRef="#ctx0" brushRef="#br0" timeOffset="51929">2664 10830 24575,'-31'-15'0,"1"-1"0,-17 8 0,13-8 0,1 1 0,-6 15 0,-2-2 0,0 4 0,-2 13 0,8-7 0,3 4 0,12 11 0,5 5 0,4-2 0,2 3 0,-3 6 0,0 4 0,5-3 0,11-4 0,4 0 0,-8 17 0,4-8 0,15-21 0,28-4 0,-8-32 0,-4-3 0,1-5 0,-12 3 0,0-4 0,-1-2-382,1-8 0,0-3 0,-2-2 382,-3-1 0,-3 0 0,4-3 0,-1 9 0,3-3 0,1-1 0,-1 0 0,-2 2 0,-3-2 0,-2 1 0,0 0 0,2 0 0,4 3 0,2-1 0,2 0 0,-2 2 0,-5 3 0,4-17 0,-5 6 0,2 5 0,-6 7 0,-13 10 0,0 5 0,-14 39 0,-4 14 0,7-16 0,-1 3 0,-1 10 0,-1 9 0,1 1 0,2-4 0,3-6 0,2-3 0,0 3 0,1 9 0,1 4 0,0 1 0,2-6 0,1 8 0,2-4 0,-1-7 0,0 2 0,0-6 573,0-7 0,0-3-573,0 9 0,0-19 0,0-16 0,0 15 0,0 12 0,0 5 0,0-2 0,0 1 0,0 9 0,0-2 0,0-2 0,0-21 0,0-15 0,0 0 0</inkml:trace>
  <inkml:trace contextRef="#ctx0" brushRef="#br0" timeOffset="57682">3052 10001 24575,'36'0'0,"1"0"0,0 0 0,-2 0 0,-1 0 0,-1 0 0,3 0 0,-2 0 0,-6 0 0,-1 0 0,-1 0 0,-1 0 0,10 0 0,-15 0 0,-5 0 0,-15 0 0</inkml:trace>
  <inkml:trace contextRef="#ctx0" brushRef="#br0" timeOffset="60002">5768 9049 24575,'0'39'0,"0"0"0,0 0 0,0 1 0,0 0 0,0 0 0,0 0 0,0 0 0,0 1 0,0 0 0,0-1 0,0-1 0,0 5 0,0-2 0,0-3 0,0 7 0,0-5 0,0-11 0,0-9 0,0-17 0,0-8 0,23-32 0,9-11 0,-18 24 0,2-1 0,6-2 0,5-2 0,-2 0 0,1-6 0,-1 1 0,2 5 0,1-3-335,-7 2 0,0-6 0,1-1 1,0 3 334,3-1 0,0 3 0,0-2 0,-1-3 0,-1 0 0,0 2 0,5-1 0,-5 4 0,-3-12 0,-5 21 0,-15 22 0,0 53 0,-4-10 0,-2 8 0,1 0 0,3-13 0,2 0 0,0 0 0,-2 1 86,-5 3 0,-2 0 0,0 2 1,2 4-87,5-5 0,1 4 0,2 3 0,0 1 0,-1-1 0,0-2 0,-3-4 0,-2-1 0,-1-5 0,-2 0 0,1 1 0,2 5 0,3-3 0,1 5 0,1 2 0,1 3 0,-1 0 0,1 0 0,-1-3 0,-1-2 0,-1-4 0,-3 4 0,-1-5 0,-2-2 0,2 2 0,0 3 0,3-3 0,0 4 0,2 3 0,-1 0 0,0 0 0,0-2 0,-1-3 0,-1-5 0,-4 5 0,-1-6 0,-1-1 0,2 3 0,3 5 0,1 4 0,1 0 0,0-4 0,-2-9 0,-2-4 0,-1-7 0,-8 12 0,12-21 0,-43-15 0,24 0 0,-16 0 0,-12 0 0,3 0 0,4 2 0,0-4 331,1-7 0,-4-3 1,8 2-332,10 8 0,7-4 0,10-29 0,8-8 0,2 15 0,4-3 0,5-3 0,5-8 0,2-3 0,1 0 0,0 3 0,1 1 0,0 2 0,2-1 0,2-3-332,-2 6 1,1-3 0,1-3 0,1 0 0,1 1 0,-2 3 0,0 5 331,9-11 0,-1 7 0,1 0 0,-1-3 0,1 0 0,-4 9 0,10 1 0,1 27 0,-1-12 0,-15 16 0,11 0 0,-27 0 0,12 0 0</inkml:trace>
  <inkml:trace contextRef="#ctx0" brushRef="#br0" timeOffset="61979">7215 9402 24575,'47'0'0,"0"0"0,0 0 0,0 0 0,4 0 0,1 0 0,-2 0 0,-7 0 0,-2 0 0,-4 0 0,8 0 0,-4 0 0,-5 0 0,-21 0 0</inkml:trace>
  <inkml:trace contextRef="#ctx0" brushRef="#br0" timeOffset="64161">8643 8961 24575,'18'-38'0,"0"1"0,6 8 0,5 1 0,0 3 0,8-4 0,4 3 0,1 6 0,4 2 0,-4 1 0,-4-2 0,0 3 0,7 4 0,4 2 0,-6 0 0,-9 0 0,-1 1 0,1 2 0,2 1 0,-4-1 0,-5-3 0,-3 5 0,11 20 0,-15 20 0,-12-5 0,-3 6 0,-3 0 0,-7 12 0,-5 2-266,2-11 0,0 3 0,-1 0 0,-2-4 266,0-4 0,-1-3 0,-4 0 0,-2 0 0,-2 0 0,-2 1 0,0 0 0,0 2 0,-1 1 0,0 0 0,1-2 0,-5 1 0,1-2 0,0 4-51,4 0 1,-1 4 0,2-1 0,5-5 50,6-4 0,0-2 0,-10 7 0,1-3 0,13 3 0,6 1 0,22-1 526,-2-16 1,3-3-527,12 4 212,1 11-212,-1-27 0,0 27 0,-15-27 0,11-4 0,-27-19 0,18 2 0,3-2 0,-13-5 0,0-3 0,12-1 0,3 2 0,-9 5 0,-1 2 0,2-12 0,-19 31-820,-50 0 1,22 0 0,-19 0 0</inkml:trace>
  <inkml:trace contextRef="#ctx0" brushRef="#br0" timeOffset="65596">8502 9825 24575,'36'-5'0,"-1"-1"0,0 1 0,5-8 0,4-5 0,-1-1 0,-1 3 0,1 0 0,-1 2 0,2-3 0,-5-3 0,4-4 0,0-2 0,-2 2 0,-5 4 0,11-2 0,-4 1 0,-9-2 0,1-1 0,-6 4 0,6 0 0,-15 5 0,-4 15 0</inkml:trace>
  <inkml:trace contextRef="#ctx0" brushRef="#br0" timeOffset="66829">9896 9049 24575,'45'0'0,"1"0"0,-1 0 0,1 0 0,-1 0 0,0 0 0,-4 0 0,4 0 0,0 0 0,6 0 0,2 0 0,-5 0 0,-9 0 0,-4 0 0,-4 0 0,22 0 0,-8 0 0,-25 0 0,-4 0 0</inkml:trace>
  <inkml:trace contextRef="#ctx0" brushRef="#br0" timeOffset="67703">9931 9613 24575,'43'0'0,"1"0"0,-1 0 0,1 0 0,-1 0 0,1 0 0,-2 0 0,-3 0 0,-1 0 0,3 0 0,3 0 0,3 0 0,0 0 0,-4 0 0,-8 0 0,-4 0 0,-7 0 0,7 0 0,-31 0 0</inkml:trace>
  <inkml:trace contextRef="#ctx0" brushRef="#br0" timeOffset="69128">11448 9296 24575,'-16'-26'0,"1"1"0,-9-14 0,-7 5 0,-5 1 0,10 12 0,-2 3 0,-7-2 0,-1 4 0,-3 5 0,0 7 0,2 9 0,1 5 0,4-2 0,1 4 0,-3 12 0,2 3 0,11-9 0,3 3 0,0 9 0,1 5 0,1-2 0,-3-2 0,2 1 0,9 0 0,2 4 0,1-2 0,-4 2 0,2-2 0,5-6 0,4-1 0,4 0 0,4-3 0,25 11 0,4-15 0,-8-8 0,4-1 0,-3-3 0,15-4 0,-1 5 0,-2-2 0,-6-7 0,5 0 0,-8-16 0,-9 1 0,-1-5 0,-4-12 0,-3-6 0,-5 4 0,-1-3 0,-2 2 0,0-5 0,-4 1 0,-5-12 0,-2 4 0,1 8 0,0 13 0,0 1 0,0 6 0,0 3 0,0 16 0</inkml:trace>
  <inkml:trace contextRef="#ctx0" brushRef="#br0" timeOffset="76285">3052 10689 24575,'31'-19'0,"-7"-13"0,11 28 0,-19-11 0,-16 15 0,15 31 0,-11-8 0,12 8 0,0 5 0,-14 0 0,0-1 0,13 8 0,-14-10 0,-2-3 0,1-11 0,0 16 0,0-15 0,-15 11 0,-5-11 0,2 1 0,1 1 0,-3 0 0,4 1 0,1-23 0,11 16 0,-12-12 0,16 11 0,0-15 0</inkml:trace>
  <inkml:trace contextRef="#ctx0" brushRef="#br0" timeOffset="78348">3405 10619 24575,'-36'0'0,"11"0"0,-1 0 0,-13 0 0,13 7 0,1 1 0,6-4 0,3 19 0,0 1 0,-3-16 0,-1 23 0,4-15 0,1-12 0,11 27 0,-28-11 0,29 15 0,-13 1 0,16-17 0,0-3 0,0 0 0,0 3 0,0 16 0,0-15 0,16 11 0,-13-27 0,13 12 0,-16-16 0,16 0 0,-12 0 0,11 0 0,1 0 0,4 0 0,15-16 0,0-3 0,-15-1 0,11 4 0,-27 16 0,27-15 0,-27 11 0,12-12 0</inkml:trace>
  <inkml:trace contextRef="#ctx0" brushRef="#br0" timeOffset="81052">2981 10795 24575,'24'10'0,"-1"0"0,5 5 0,6-13 0,-2-4 0,-12 2 0,-4 0 0,-16 16 0,15 19 0,5 4 0,-5-1 0,3 7 0,0-6 0,2-12 0,-1-1 0,0 20 0,-3-2 0,0-13 0,-16-27 0,0 12 0,0 0 0,-16 19 0,8-9 0,-3 3 0,-13 6 0,-3 0 0,8-6 0,-1-3 0,-5 2 0,-1-5 0,-10-3 0,-4 5 0,-2-3 0,-5-14 0,12 9 0,3-3 0,17-14 0,15 0 0,0 0 0</inkml:trace>
  <inkml:trace contextRef="#ctx0" brushRef="#br0" timeOffset="82846">3687 10619 24575,'-35'0'0,"-1"0"0,8-1 0,1 2 0,1 5 0,1 3 0,-10 11 0,10 17 0,-1 8 0,-1-7 0,-1 3 0,7-5 0,-1 6 0,0 1 0,1-4 0,0 1 0,2-3 0,0 2 0,5-3 0,0 2 0,1-1 0,3-3 0,1 4 0,3-2 0,5 15 0,2-4 0,-1-3 0,0-18 0,0-1 0,0 6 0,0-27 0,15 27 0,5-11 0,0-1 0,3-1 0,1-4 0,-1-10 0,2 11 0,1 1 0,9-12 0,1 12 0,-17-16 0,-3 0 0,-16-16 0,0 12 0,0-12 0,0 16 0,0 0 0,0 0 0</inkml:trace>
  <inkml:trace contextRef="#ctx0" brushRef="#br0" timeOffset="85348">2293 13088 24575,'-15'-20'0,"-21"5"0,10 14 0,-2 2 0,0-2 0,1 2 0,-8 5 0,3 3 0,-7 11 0,4 15 0,3 1 0,23-8 0,-1 2 0,-14-1 0,-7 0 0,3 2 0,5 12 0,-1 0 0,-3-13 0,-4-1 0,7-2 0,13 1 0,2-5 0,-6-3 0,30 11 0,5-27 0,5 19 0,1 1 0,-3-16 0,3 9 0,-5-3 0,-17-14 0,28-16 0,-13-3 0,7 2 0,-1-1 0,-1-18 0,-1 13 0,1-5 0,-7-3 0,0-4 0,0-1 0,2 2 0,1 0 0,0-3 0,-2-4 0,1-3 0,-1-1 0,-3 4 0,-1 5 0,-2 3 0,-3-4 0,-2-2 0,-3-5 0,-1 1 0,-1 5 0,-1-5 0,-2 3 0,1 6 0,0-2 0,0 4 0,0 5 0,0 3 0,0-11 0,9 4 0,-2 11 0,-19 44 0,24 3 0,-15 4 0,-7 11 0,-3 7 0,0 1 0,5-6 0,4 6 0,3-3 0,-2 5 0,-2-6 0,-3 4 0,1 1 0,0-1 0,3-4 0,2 5 0,3-4 0,0-2 0,-1-9 0,0-2 0,0-2 0,0 5 0,0-8 0,0-13 0,0-16 0</inkml:trace>
  <inkml:trace contextRef="#ctx0" brushRef="#br0" timeOffset="86447">1500 14093 24575,'36'0'0,"1"0"0,-1 0 0,2 0 0,5 0 0,1 0 0,-1 0 0,-5 0 0,0 0 0,-3 0 0,2 0 0,6 0 0,4 0 0,-1 0 0,-10 0 0,-8 0 0,-5 0 0,20 0 0,0 0 0,-3 0 0,-17 0 0,9 0 0</inkml:trace>
  <inkml:trace contextRef="#ctx0" brushRef="#br0" timeOffset="88780">1217 15311 24575,'0'-36'0,"0"1"0,0-2 0,0 3 0,0-5 0,0 8 0,-15 31 0,-21 31 0,11-20 0,-4 2 0,-9 10 0,-4 7 0,4-1 0,4 4 0,1 1 0,-1-5 0,-2 1 0,8-1 0,16-7 0,5 3 0,0 10 0,1 6 0,3-7 0,3 1 0,0 1 0,0 8 0,0-10 0,0-11 0,16 9 0,-12-32 0,18-10 0,15-8 0,-2-2 0,-8 3 0,-2-2 0,5-3-456,2-2 0,5-4 1,3-3-1,0-2 1,-2 2-1,-5 1 456,-3-1 0,-4 2 0,-1-2 0,3-1 0,1 2 0,4-3 0,1-1 0,-2 1 0,-4 0 0,-7 4-85,-6-20 0,-3 4 85,11 10 0,5 0 0,-8 3 0,-17 4 0,0 1 0,16-7 0,1 1 0,-16-6 0,4 5 0,-1 1 2707,-7 10-2707,0-8 197,0 15-197,0 12 0,0-43 0,0 39 0,0-21 0,0-5 0,0 11 0,0 19 0,0 43 0,-4-8 0,-5 9 0,-1 5 0,1-1 0,2-4 0,3 4 0,2-3 0,-2 7-417,-1-7 0,-4 7 0,0 3 0,-1 2 0,1-1 1,2-5-1,2-6 417,2 8 0,3-8 0,-1 5 0,-2-4 0,-1 6 0,0 0 0,1-2 0,1-7 0,1 9 0,2-6 0,-1-5 0,0-3 0,0-8 0,0-1 0,0 10 0,0-15 0,0-20 0,0-20 0</inkml:trace>
  <inkml:trace contextRef="#ctx0" brushRef="#br0" timeOffset="90354">1835 15240 24575,'0'37'0,"0"0"0,0-7 0,0 25 0,0-55 0,0-16 0,15-27 0,9 15 0,3-1 0,-6-4 0,2 3 0,11 10 0,-2 5 0,-12-1 0,-5 16 0,-15-15 0,0 11 0,0-28 0,16 29 0,-12-29 0,17 8 0,5-3 0,-6-9 0,-1-2 0,9-1 0,-1 3 0,-8 8 0,-3 5 0,0 8 0,-16 15 0,0 0 0,0 0 0</inkml:trace>
  <inkml:trace contextRef="#ctx0" brushRef="#br0" timeOffset="93312">1835 14605 24575,'0'35'0,"0"1"0,0-9 0,0 0 0,0 15 0,0-1 0,0 2 0,0-1 0,0-2 0,0-16 0,0 23 0,0-43 0,0 11 0,0-15 0,0 0 0,0 16 0,0 19 0,15 4 0,-5-4 0,0-3 0,10-8 0,-5-9 0,1-34 0,-14-6 0,0-1 0,14 2 0,-1-23 0,-11 28 0,12-1 0,-16-11 0,16-5 0,2 2 0,6-8 0,0 1 0,-4 7 0,0 0 0,3 0 0,2 0 0,2-2 0,0 0 0,-4 5 0,-2-8 0,-3 7 0,13-3 0,-31 19 0,0 0 0,0 13 0,0-44 0,0 23 0,16-11 0,-12 19 0,12 32 0,-16 3 0,1 20 0,-2 5 0,-15 3 0,13-7 0,3 11 0,1 2 0,-3-5 0,-3-12 0,0-2 0,-1 6-427,4-2 0,-1 6 0,1 6 0,1 0 0,-1 1 0,0-4 0,-1-6 427,-2 1 0,0-5 0,0-1 0,0 4 0,1 6 0,2 5 0,-1 1 0,-1-3 0,-2-8-85,-11 6 0,2-4 85,12-10 0,3 2 0,-1-1 0,-3 2 0,-2 0 0,1-2 0,-4 6 0,2-2 0,6 7 0,-2-8 0,-13-17 0,16-4 0,-15-1 2960,-5-11-2960,0 12 199,-11-16-199,11 16 0,-15-12 0,0 11 0,15-15 0,5-15 0,15-5 0,0 0 0,0-11 0,0 11 0,0-11 0,0-4 0,-2 6 0,4-1 0,5-6 0,4-5 0,2 0 0,-2 6 0,1-1 0,4-2 0,3-2 0,5-3 0,1-2 0,1 1 0,-2 4-208,-3 6 0,-1 3 1,1 0-1,-1 0 208,2-7 0,0-1 0,-1 2 0,0 10 0,6 5 0,-7 12 0,-16 10 0,12 0 0,-16 0 0,0 0 0</inkml:trace>
  <inkml:trace contextRef="#ctx0" brushRef="#br0" timeOffset="94330">2911 14129 24575,'0'0'0</inkml:trace>
  <inkml:trace contextRef="#ctx0" brushRef="#br0" timeOffset="95230">2981 14781 24575,'0'0'0</inkml:trace>
  <inkml:trace contextRef="#ctx0" brushRef="#br0" timeOffset="96228">4657 9155 24575,'0'0'0</inkml:trace>
  <inkml:trace contextRef="#ctx0" brushRef="#br0" timeOffset="97613">4586 10336 24575,'0'42'0,"0"-1"0,0 6 0,0-4 0,0-4 0,0-19 0,0-20 0,0-36 0,0-3 0,0 13 0,0 1 0,0 6 0,0 34 0,0-7 0,0 24 0</inkml:trace>
  <inkml:trace contextRef="#ctx0" brushRef="#br0" timeOffset="99796">3810 13776 24575,'18'-26'0,"0"1"0,1-14 0,-2 12 0,-2 3 0,-12 4 0,13 5 0,0 15 0,3 0 0,13 6 0,3 3 0,8 11 0,0 3 0,-3 5 0,-17 11 0,3-5 0,-5-1 0,-17-10 0,12 24 0,-16-27 0,-16 15 0,0-2 0,-3 1 0,0-5 0,-1 1 0,-6 5 0,1 0 0,7-8 0,0-3 0,-17 11 0,15-15 0,5-4 0,15-16 0,-16 0 0,12 0 0,-12 0 0,16 0 0,0 0 0</inkml:trace>
  <inkml:trace contextRef="#ctx0" brushRef="#br0" timeOffset="101448">4445 13600 24575,'-35'27'0,"0"0"0,0 1 0,10 0 0,2 4 0,1 0 0,1 1 0,2-1 0,0 1 0,2 0 0,2 3 0,-1 8 0,3 5 0,1-2 0,2-3 0,2-7 0,2-4 0,0 3 0,0 9 0,0 3 0,3-6 0,2-8 0,2-1 0,-3 9 0,4-2 0,13-1 0,-6-12 0,2-3 0,8-4 0,13-5 0,-28-15 0,27 0 0,-27 0 0,12 0 0,-16 0 0,15-15 0,-11 11 0,12-12 0,0 16 0,-12 0 0,43-16 0,-40 12 0,25-11 0</inkml:trace>
  <inkml:trace contextRef="#ctx0" brushRef="#br0" timeOffset="103513">3616 14570 24575,'-19'0'0,"34"-16"0,20-2 0,9 1 0,-5 6 0,2-2 0,1-7 0,2-5 0,-4 8 0,-9 12 0,-4 2 0,1-12 0,-5-2 0,-7 2 0,-16 11 0,0-12 0,0 16 0,0 0 0,0 0 0</inkml:trace>
  <inkml:trace contextRef="#ctx0" brushRef="#br0" timeOffset="104628">4886 13988 24575,'26'0'0,"-1"0"0,14 0 0,-3 0 0,-5 0 0,-27 0 0,12 0 0,15 0 0,-7 0 0,1 0 0,1 0 0,-7 0 0,-3 0 0,-16 0 0</inkml:trace>
  <inkml:trace contextRef="#ctx0" brushRef="#br0" timeOffset="105930">6456 13635 24575,'-2'-31'0,"0"-1"0,10 9 0,4-1 0,3-8 0,4-4 0,2 2-451,1 4 1,1 2-1,2 0 451,4 0 0,1 1 0,-2 0 0,0-11 0,2 3 146,-1 13 1,4 2 0,-5 3-147,14-2 112,-14 9 0,2 4-112,-3 5 0,-3 2 0,0-1 0,23 16 688,-43 3-688,11 9 0,1 3 0,-13-4 0,-2 3 0,4 4 0,1 7 0,-2 1 0,-3-2 0,-8 0 0,-5-1 0,-1 3 0,4-3 0,0 3 0,-1 2 0,-2-2 0,-2-5 0,-11 4 0,-3-6 0,-2 3 0,5-1 0,-2 2 0,0 0 0,2-5 0,3-7 0,0-2 0,0 1 0,-7 13 0,-1 4 0,6-7 0,1 7 0,5-7 0,5-2 0,13-12 0,15 5 0,21-11 0,-11-15 0,4-2 0,18 9 0,0 0 0,-16-6 0,-1 0 0,10 6 0,-5-1 0,-16-7 0,-3 0 0</inkml:trace>
  <inkml:trace contextRef="#ctx0" brushRef="#br0" timeOffset="106930">6245 14393 24575,'32'-18'0,"1"0"0,-1-1 0,2 5 0,-1-1 0,5-8 0,3-4 0,-2 3 0,-3 5 0,-2 2 0,2 0 0,-1-1 0,1 1 0,-2-1 0,-5 0 0,-3 0 0,10-1 0,3 3 0,-33 16 0,17 0 0</inkml:trace>
  <inkml:trace contextRef="#ctx0" brushRef="#br0" timeOffset="107980">7638 14023 24575,'25'-8'0,"1"0"0,10-3 0,9-2 0,2-1 0,-3 1 0,-7 3 0,-2-1 0,1 1 0,3-2 0,2 0 0,4-2 0,1-1 0,1 0 0,-3 1 0,-4 2-505,8-3 1,-6 3 0,1 0 504,4-1 0,-1 1 0,-5 1 246,-12 3 0,-4 1-246,11-9 250,-21 12-250,1-12 0,-12 16 0,12 0 0,-16 0 0</inkml:trace>
  <inkml:trace contextRef="#ctx0" brushRef="#br0" timeOffset="108818">7673 13529 24575,'36'0'0,"-1"0"0,5 0 0,4 0 0,-3 0 0,1 0 0,1 0 0,-2 0 0,3 0 0,-4 0 0,-4 0 0,-1 0 0,-1 0 0,2 0 0,8 0 0,-2 0 0,-11 0 0,-3 0 0,0 0 0,-5 0 0,-7 0 0</inkml:trace>
  <inkml:trace contextRef="#ctx0" brushRef="#br0" timeOffset="110502">9508 13564 24575,'0'-35'0,"0"0"0,0 15 0,-16 4 0,-4 16 0,-4 8 0,-3 0 0,-12-4 0,6 24 0,0 7 0,6-15 0,-1 3 0,4 5 0,-2 7 0,-1 2 0,2-4 0,-4 0 0,0-2 0,1 3 0,1 3 0,-1 3 0,2 0 0,3-4 0,-3 4 0,5-2 0,7-4 0,3 0 0,4-4 0,7 10 0,-1-14 0,2-1 0,15-6 0,11 2 0,5-3 0,13-12 0,-11 2 0,4 1 0,-4-2 0,9-7 0,-17 2 0,-1-4 0,6-22 0,-6 0 0,1-5 0,3-2 0,1-4 0,-9 4 0,2-4 0,-1 0 0,-2 2 0,10-7 0,-5-2 0,-10-1 0,-4-5 0,-2 6 0,1 11 0,-4 3 0,-5 1 0,-2 3 0,1 8 0,0 16 0,0 0 0,0 0 0</inkml:trace>
  <inkml:trace contextRef="#ctx0" brushRef="#br0" timeOffset="121114">2188 16475 24575,'-46'0'0,"1"0"0,2 0 0,-3 0 0,2 0 0,-4-1 0,-2 2 0,12 1 0,-4 2 0,0 0 0,3 1 0,-10 4 0,2 2 0,9-1 0,-1 1 0,7 3 0,11 3 0,2 2 0,-5-2 0,1 1 0,4 17 0,9-10 0,0 1 0,-5 13 0,15-3 0,0-5 0,15-27 0,-11 27 0,27-27 0,-11 12 0,15-16 0,1 0 0,-1 15 0,8-11 0,-17 4 0,1 0 0,20-8 0,-14-5 0,1-6 0,-7-4 0,1-5 0,0-1 0,2-3 0,-2-1 0,3-12 0,-3-1 0,-1 3 0,-4 0 0,-6-6 0,-2-1 0,2 2 0,1-2 0,-5 8 0,-1-2 0,2-2 0,3-1 0,1-2 0,0-1 0,-4 3 0,-5 4 0,-3 3 0,2-3 0,8-10 0,3-2 0,-6 6 0,-11 12 0,-1 3 0,15-9 0,-16 19 0,0 32 0,-16-12 0,13 27 0,-13-11 0,16 0 0,0-5 0,0-46 0,0 7 0,0-15 0,0-4 0,0 0 0,0 17 0,0 1 0,0-6 0,0 27 0,-16-12 0,12 63 0,-11-4 0,12-3 0,4 9 0,1-5 0,-2-2 0,0-1 0,0 3 0,0 3 0,0-5 0,0-12 0,0-1 0,-2 18 0,4 4 0,6-14 0,5 2 0,-3-2 0,-7-3 0,-2-1 0,3 0 0,10 10 0,5 1 0,-5-5 0,-12-10 0,0-3 0,13 9 0,-15-19 0,0-16 0,0 0 0,16 31 0,-12-7 0,12 11 0,-16 12 0,0-39 0,0 23 0,0-15 0,0-12 0,0 11 0,0-15 0</inkml:trace>
  <inkml:trace contextRef="#ctx0" brushRef="#br0" timeOffset="122279">1217 17286 24575,'44'0'0,"-1"0"0,-3 0 0,9 0 0,2 0 0,0 0 0,-3 0 0,-4 0 0,-2 0 0,0 0 0,4 0-168,-3 0 1,4 0-1,1 0 1,1 0-1,-2 0 1,-3 0 167,0 0 0,-1 0 0,-2 0 0,-2 0 0,-2 0 109,5 1 1,-3-1 0,2-1-110,3-2 0,4-1 0,-1-1 0,-6 1 0,4 3 0,-4-1 83,5-7 1,-3 2-84,-11 6 0,-6 2 0,-6-1 0,-4 0 0,-16 0 0</inkml:trace>
  <inkml:trace contextRef="#ctx0" brushRef="#br0" timeOffset="124296">1288 18468 24575,'-24'-26'0,"1"1"0,-5-14 0,-3 13 0,-4 1 0,9 6 0,1 3 0,-14-4 0,13 11 0,1 2 0,-11 7 0,1 0 0,16 16 0,-6-8 0,3 4 0,14 23 0,-16-2 0,1 0 0,19 11 0,-4-8 0,0 2 0,7-11 0,2-1 0,-1 21 0,8-20 0,0-3 0,-4-4 0,27 11 0,-27-27 0,27 27 0,-27-27 0,28 12 0,-13-16 0,14-12 0,1-8 0,-13-4 0,1-6 0,4-2 0,5-5 0,0-2 0,-5 2 0,-8-3 0,-5 1 0,3-2 0,3 2 0,4-1 0,-1-1 0,-4 0 0,-6 2 0,-3-1 0,-2 2 0,0 2 0,4-7 0,-2 0 0,-2-2 0,-2-3 0,-1 12 0,-4 12 0,0-7 0,0 0 0,0 7 0,0-11 0,0 3 0,0 44 0,0-8 0,0 25 0,0 9 0,0-10 0,0 3 0,0 0 0,0 3 0,0 2 0,0 9 0,0 3 0,0-3 0,-1-11 0,1-1 0,1 2 0,2 8 0,3 3 0,0-2 0,0-5 0,0-1 0,2-5 0,2-9 0,-1 1 0,2 23 0,-6-10 0,-5-34 0,0 11 0,0-15 0,0 0 0</inkml:trace>
  <inkml:trace contextRef="#ctx0" brushRef="#br0" timeOffset="125929">1905 17798 24575,'34'-32'0,"-1"1"0,-12 15 0,1 1 0,6-6 0,2-3 0,-6 2 0,0-9 0,9 36 0,-3 1 0,-23-17 0,16 36 0,2 12 0,-6-9 0,-11 5 0,-2 10 0,0-6 0,9 10 0,-13 3 0,-4-2 0,2-8 0,-6-7 0,-3 0 0,-11 6 0,3-4 0,-1-3 0,-2-8 0,5 23 0,15-43 0,0 27 0,0-27 0,31 27 0,-8-27 0,24 4 0,4 0 0,-4-8 0,5 2 0,-6-4 0,-22-14 0,23 12 0,-43-11 0,12 15 0,-16 0 0</inkml:trace>
  <inkml:trace contextRef="#ctx0" brushRef="#br0" timeOffset="130865">2152 18080 24575,'-8'27'0,"1"1"0,-8 8 0,-3 5 0,0-5 0,-3-3 0,-1 1 0,-2 2 0,-3 6 0,0 1 0,7-7 0,5-3 0,2-1 0,-4-1 0,-2 2 0,8-7 0,11-7 0,-16 13 0,12-28 0,-11 27 0,15-27 0,0 12 0,0-16 0,0 0 0</inkml:trace>
  <inkml:trace contextRef="#ctx0" brushRef="#br0" timeOffset="131814">3916 16245 24575,'0'0'0</inkml:trace>
  <inkml:trace contextRef="#ctx0" brushRef="#br0" timeOffset="133194">3846 17357 24575,'0'35'0,"0"-15"0,0 19 0,0-33 0,0 33 0,0-35 0,0-28 0,0-1 0,0-18 0,0 43 0,0 4 0,0 11 0</inkml:trace>
  <inkml:trace contextRef="#ctx0" brushRef="#br0" timeOffset="134094">3652 16686 24575,'0'0'0</inkml:trace>
  <inkml:trace contextRef="#ctx0" brushRef="#br0" timeOffset="137302">4886 16387 24575,'36'-7'0,"-1"0"0,0 1 0,3-2 0,-1 0 0,4 0 0,0 1 0,-6 5 0,0 0 0,2-6 0,1 0 0,-4 7 0,1 1 0,-2 1 0,-3-4 0,-1 6 0,7 20 0,-6 9 0,-17-4 0,-6 5 0,2 15 0,-2 2 0,-7-14 0,0-2 0,0-7 0,0-3 0,0 11 0,-12-10 0,-8 1 0,-8 2 0,-8 1 0,-2 1 0,7-7 0,-2 1 0,-1 0 0,-1-1-343,-4 0 1,-2 0-1,0 0 1,1-2 342,5-3 0,0 0 0,0-2 0,3-2 0,-15 5 0,4-2 0,7 1 0,1-1 0,4-7 0,4 0 0,5 5 0,-1-15 0</inkml:trace>
  <inkml:trace contextRef="#ctx0" brushRef="#br0" timeOffset="139428">5962 16351 24575,'0'-35'0,"0"0"0,-15-1 0,-5 17 0,0 3 0,5 16 0,-1 16 0,12-12 0,-14 10 0,-3 3 0,-1 3 0,5 5 0,-4 9 0,1-3 0,-8 0 0,1 3 0,8-2 0,1 6 0,1 0 0,0-5 0,-3-1 0,1-2 0,0 5 0,7-3 0,12-1 0,0 5 0,0-13 0,0 24 0,15-27 0,21-1 0,4-9 0,6-4 0,-3-5 0,0-2 0,2 1 0,-2 0 0,-11 0 0,-5 0 0,-7 0 0,11 0 0,-27-16 0,12 12 0,-16-11 0,0 15 0,0 0 0,0 0 0</inkml:trace>
  <inkml:trace contextRef="#ctx0" brushRef="#br0" timeOffset="140463">6633 16281 24575,'47'0'0,"0"0"0,0 0 0,0 0 0,-2 0 0,-2 0 0,-4 0 0,3 0 0,-9 0 0,-18 0 0</inkml:trace>
  <inkml:trace contextRef="#ctx0" brushRef="#br0" timeOffset="142212">6809 15963 24575,'0'26'0,"0"-1"0,0 2 0,0 1 0,0 14 0,0 2 0,0-6 0,0-1 0,0-2 0,0 0 0,0 4 0,0-3 0,0 5 0,0-12 0,0 1 0,0-3 0,0-3 0,0-1 0,0 9 0,0-32 0,0 0 0</inkml:trace>
  <inkml:trace contextRef="#ctx0" brushRef="#br0" timeOffset="144152">7709 15752 24575,'0'33'0,"0"0"0,0 10 0,0 4 0,0-3 0,0 3 0,0 3 0,0-1 0,0 3 0,0 0 0,0-5 0,0-4 0,0-3 0,0 1 0,0 9 0,0 0 0,0-13 0,0-17 0,0-52 0,18 3 0,11-8 0,-10 5 0,4-5 0,2-5 0,1-1 0,0 1 0,0 4-138,-1 4 0,0 3 0,0 1 0,1-1 0,0-3 138,-1 0 0,2-3 0,1-2 0,-1 0 0,-1 2 0,-2 2 0,-5 5 0,3-4 0,-4 4 0,-3 0 0,-1-4 0,-3-1 0,-4 6 170,-7-10-170,0 19 0,0 24 0,0 23 0,0 12 0,0 3 0,0 7 0,-2-12 0,0 8 0,-1 3 0,0 3 0,0 0 0,0-1 0,0-6 0,1 0 0,-1 1 0,0 0 0,0 0 0,0 0 0,0 0-377,0 3 1,1-1 0,-1 1-1,0 0 1,0 0 0,0-1-1,1-1 377,-1 1 0,0-1 0,1-1 0,-1 0 0,1 0 0,-1 1 0,0 3 0,0 1 0,0 1 0,1-2 0,-1-2 0,1-3 0,1-1 0,1-4 0,0-1 0,-3 5-160,0 0 0,-3 5 0,0 2 0,-1-1 0,2-5 0,1-8 160,3 5 0,-2-7 0,-13 2 0,1-6 0,11-10 0,-27-4 0,-5-1 993,4-8 0,-8-2 1,3 3-994,-6 10 0,1-1 567,-7-12 1,4-6-568,14-3 0,31-31 0,0-4 0,0-4 0,-1 6 0,2-5 0,1 8 0,2-8 0,1-4 0,0 0 0,2 0 0,1 5 0,3-3 0,0 3 0,3 1 0,5-5-410,-1 8 0,2-5 1,4-1-1,1-2 1,2 1-1,-1 2 0,1 4 1,-2 4 291,4 0 0,0 5 0,0 3 0,0 0 0,2-1 118,4-4 0,2-1 0,1 1 0,-2 2 0,-2 4 0,9-2 0,-3 6 0,-9 2 0,-3-5 0,-5 9 0,1-1 0</inkml:trace>
  <inkml:trace contextRef="#ctx0" brushRef="#br0" timeOffset="145051">9014 15822 24575,'41'-8'0,"0"0"0,-5-2 0,5-3 0,0-1 0,-2 0 0,3 0 0,-1 0 0,1-1 0,-3 2 0,3 0 0,-4-1 0,-8 3 0,6-4 0,-5 15 0,-27 0-820,12 0 1,-16 0 0,0 0 0</inkml:trace>
  <inkml:trace contextRef="#ctx0" brushRef="#br0" timeOffset="145878">9402 16140 24575,'35'0'0,"0"1"0,7 0 0,-5-3 0,-10-6 0,1 0 0,9 6 0,5 3 0,-8-4 0,2-13 0,-17 16 0,-3-15 0,-16 11 0,0-12 0</inkml:trace>
  <inkml:trace contextRef="#ctx0" brushRef="#br0" timeOffset="147001">10407 15752 24575,'0'-44'0,"0"1"0,8 6 0,0 0 0,-6 1 0,0 1 0,6 8 0,0 3 0,-8 5 0,0 34 0,0 9 0,0 0 0,0 3 0,0-4 0,0 5 0,-2 5 0,0 11 0,0 5 0,-1 3 0,-1-1 0,1-6 0,-2 5 0,0-3 0,0 0 0,0 5-365,2-12 1,0 4 0,0 3 0,1 0 0,-1 1 0,1-2 0,0-3 0,1-3 364,0 11 0,1-4 0,0-3 0,1-2 0,-1 2 0,0-3 0,4 0 0,4 0 0,3 1 0,1-8 0,8 9 0,-11-16 0,1-7 0,6-20 0</inkml:trace>
  <inkml:trace contextRef="#ctx0" brushRef="#br0" timeOffset="148514">11413 15822 24575,'0'0'0</inkml:trace>
  <inkml:trace contextRef="#ctx0" brushRef="#br0" timeOffset="151129">11307 15787 24575,'0'19'0,"0"-3"0,0 0 0,0-12 0,0 11 0,0-15 0,0 16 0,0-12 0,0 12 0,0-16 0,-47-16 0,9 14 0,-6 0 0,7-4 0,-5-2 0,1-1 0,2 1 0,1 1 0,2 1 0,0-1 0,-6-3 0,1-2 0,10-1 0,12-7 0,-13-11 0,28 27 0,-11-27 0,15 27 0,0-12 0,0 16 0,0 0 0,0 16 0,0 3 0,0 5 0,0 3 0,1 0 0,-2 1 0,-8 4 0,-4 4 0,3-2 0,7 5 0,-1 0 0,-6-4 0,-3 0 0,4-3 0,8-4 0,2-1 0,-2 15 0,2-2 0,15 4 0,-15-9 0,2-4 0,13-11 0,-16 19 0,15-33 0,1 35 0,3 4 0,21-29 0,-22 23 0,-1 0 0,14-19 0,-11-1 0,15 13 0,-15-28 0,11 11 0,-27-15 0,12-31 0,-1 23 0,-11-39 0,12 28 0,-16-1 0,16-11 0,3 11 0,7-2 0,7-6 0,-2 4 0,2 2 0,-1-2 0,-5 0 0,3-6 0,-2 1 0,-3 7 0,14-6 0,-21-7 0,-3-12 0,-1 4 0,5 1 0,-3 1 0,-8 5 0,-1-2 0,2 3 0,16-10 0,-3 7 0,-18 3 0,-4 15 0,-20 5 0,-15 15 0,15 0 0,-27 0 0,24 0 0,-12 0 0,19 0 0,0 0 0,12 0 0,-11 0 0,-17 0 0,9 0 0,-3 0 0,1 0 0,5 0 0,4 0 0,16 0 0,-23 0 0,17 0 0,-32-2 0,-10 4 0,1 13 0,11-13 0,1 0 0,4 14 0,31 0 0,0-12 0,0 11 0</inkml:trace>
  <inkml:trace contextRef="#ctx0" brushRef="#br0" timeOffset="165965">12277 9225 24575,'37'0'0,"-1"0"0,1 0 0,-2 0 0,-1 0 0,-1 0 0,3 0 0,-2 0 0,-7 0 0,1 0 0,15 0 0,-4 0 0,-11 0 0,19 0 0,-47 0 0</inkml:trace>
  <inkml:trace contextRef="#ctx0" brushRef="#br0" timeOffset="166729">12383 9613 24575,'39'0'0,"0"0"0,0 0 0,2 0 0,1 0 0,-4 0 0,6 0 0,0 0 0,-6 0 0,4 0 0,-1 0 0,7 0 0,6 0 0,-7 0 0,-15 0 0,-2 0-656,14 0 1,-5 0-1,-20 0 1,-3 0 0</inkml:trace>
  <inkml:trace contextRef="#ctx0" brushRef="#br0" timeOffset="167752">12841 8749 24575,'49'0'0,"-1"0"0,0 0 0,-8-1 0,2 0 0,0 0 0,1 2 0,-2 1 0,6 4 0,-1 1 0,-1 2 0,3 0-656,-1-2 1,2-2-1,1 2 1,-2 1 0,-2 4 351,-8 4 1,-1 3 0,-1 2 0,-1-1 0,-1-1 303,2-4 0,0-2 0,-2 1 0,-3 4 486,6 16 0,-4 4 0,-1-4-486,7-4 0,-4-1 389,-3 4 1,-9 4-390,-15 5 0,-16-1 0,-21-10 0,-12-3-594,10-7 1,-3 1 0,-3 0 0,-2-1 593,-1-3 0,-2 0 0,-2-1 0,0 0 0,2-1 0,4-1 0,1 0 0,0 0 0,-1-1 0,0 2 187,-8 1 1,-2 0 0,-1 1-1,4-1 1,5 0-188,4 1 0,4 1 0,1-1 0,-8-1 0,1 1 0,9-2 0,9 3 0,4-3 0,16-16 0</inkml:trace>
  <inkml:trace contextRef="#ctx0" brushRef="#br0" timeOffset="169613">14676 8361 24575,'0'25'0,"0"1"0,0 14 0,0 7 0,0-1 0,0-11 0,0-2 0,0 5 0,0 3 0,0 5 0,0 3 0,0-2 0,0-7 0,-1-2 0,1-6 0,1 2 0,2 9 0,2 2 0,3-7 0,0-10 0,3-5 0,9-4 0,-5-3 0,1-16 0,4 0 0,0-18 0,3-11 0,0-3 0,2 0 0,0-3 0,0-3 0,-2-4 0,0-5 0,0 0 0,-2 4 0,-1 6 0,-1 3 0,-3-1 0,-2-4 0,-3 0 0,-5 8 0,-6 7 0,0-11 0,0 19 0,0 32 0,0 4 0,0 10 0,0 6 0,0 5 0,0 8-279,0-16 0,0 7 0,0 3 1,0 4-1,0 2 0,0 0 1,0-2-1,0-2 279,0 2 0,0-2 0,0 0 0,-1 0 0,1 1 0,1 1 0,-1 1-365,1-1 1,1 1 0,0 2 0,0 1 0,0 0 0,0-1 0,0 0 0,0-3 0,-1-2 273,0 8 1,-1-1 0,0-3 0,1-1 0,-1-2 0,2-2 90,1 5 0,2-3 0,-1-2 0,0 2-186,-3 2 0,-2 1 1,1-1-1,0-5 186,0-7 0,1-3 0,-2 0 0,-4 8 0,-1 0 0,1-10 0,1-11 1673,-27-4-1673,-5-16 0,6-8 0,-7-4 0,2 0 0,-6 2 0,0-3 0,1-7 0,-1-4 0,4 1 0,7 4 0,6-1 1638,4-5 0,4-1-850,1-9-788,18-2 0,8-9 0,6-1 0,0 12 0,3 1 0,3-2 0,3-4-392,-3 6 1,3-3 0,2-3 0,1-2 0,2 1 0,-1 0 0,-1 3 0,-1 4 391,4-5 0,0 3 0,0 2 0,-1 0 0,2 0 0,-2 2 0,3-2 0,0 1 0,-2 1 0,-3 4 0,-6 7 0,16-10 0,-39 31 0</inkml:trace>
  <inkml:trace contextRef="#ctx0" brushRef="#br0" timeOffset="170532">15311 8961 24575,'49'0'0,"-12"0"0,-4 0 0,-9 0 0,11 0 0,-3 0 0,-28 0 0,27 0 0,-27 0 0,11 0 0,-15 0 0,0 0 0,0 0 0</inkml:trace>
  <inkml:trace contextRef="#ctx0" brushRef="#br0" timeOffset="171596">15434 9331 24575,'36'0'0,"-1"0"0,-7 0 0,-1 0 0,-1 0 0,-1 0 0,10 0 0,-15 0 0,-5 0 0</inkml:trace>
  <inkml:trace contextRef="#ctx0" brushRef="#br0" timeOffset="172895">15858 8678 24575,'33'-25'0,"0"-1"0,-11 7 0,-1-1 0,5-2 0,2-1 0,1 2 0,7 0 0,-2 2 0,-13 1 0,1 1 0,26 6 0,-1 6 0,-20 5 0,19 11 0,-2 10 0,-30 5 0,-2 3 0,16-2 0,-2 4 0,-20 3 0,-9 5 0,4 2 0,9 1 0,3 4 0,1 0 0,-4 0 0,-6-2 0,-3 0 0,-1 1 0,3 1-272,5-1 0,2 4 0,2-1 0,-2-1 1,-3-5 271,-4 3 0,-3-4 0,1-2 0,4-3 0,2-1 0,-3-4 0,-4-1 0,0-5 0,0 11 0,16-21 0,-13-15 0,13-31 0,-16 7 679,0-1 1,0-1-680,0 7 0,16-28 0,-12 39 0,11-23 0</inkml:trace>
  <inkml:trace contextRef="#ctx0" brushRef="#br0" timeOffset="174336">16352 9049 24575,'-12'42'0,"0"0"0,0 0 0,1 0 0,2-1 0,1-2 0,-3 3 0,-3-6 0,-4 3 0,-1 0 0,2-2 0,3-4 0,2 8 0,0-4 0,-13 8 0,3-7 0,18-19 0,-11 13 0,15-28 0,0-4 0,0-51 0,0 8 0,0-6 0,0 0 0,-2 18 0,4 3 0,11-8 0,5 1 0,-1 1 0,5 2 0,8 7 0,6 3 0,0-2-639,2-5 1,1-1 0,2-1 638,-3 3 0,3-2 0,-1 1 0,-1 2-126,4 1 0,-2 1 0,-3 0 126,-6-2 0,-3 1 0,-4 4 0,7 3 0,-32 3 0</inkml:trace>
  <inkml:trace contextRef="#ctx0" brushRef="#br0" timeOffset="175507">10301 13423 24575,'49'-5'0,"-1"0"0,0 0 0,-3-2 0,0 0 0,7 1 0,-10 2 0,6 1 0,3 1 0,3-1 0,-1 1 0,-2-1 0,-5 0-656,-2 0 1,-4-1-1,-1 1 1,1 0 0,2 1 399,5 0 1,4 2-1,0 0 1,0 1-1,-3-1 1,-6 1 255,6-1 0,-6 0 0,-2 0 731,7 0 0,-4 0-731,-6 0 0,-11 0 195,-22 0 1,11 0-1,-15 0 1</inkml:trace>
  <inkml:trace contextRef="#ctx0" brushRef="#br0" timeOffset="176365">10619 14129 24575,'39'0'0,"0"0"0,1 0 0,-2 0 0,5 0 0,1 0 0,2 0 0,-2 0 0,1 0 0,1 0 0,0 0 0,0 0 0,0 0-656,3 0 1,0 0-1,0 0 1,-2 0 0,-1 0 634,0 0 0,-1 0 1,-3 0-1,-7 0 21,-4 0 0,-3 0 210,8 0 1,-9 0 0,-23 0 0,11 0 0</inkml:trace>
  <inkml:trace contextRef="#ctx0" brushRef="#br0" timeOffset="177567">11130 12771 8191,'42'-7'0,"0"0"0,0 1 0,1 1 0,3 0 0,2 1 0,3 2 242,-11 2 0,2 1 0,2 1 1,1 1-1,0 0 0,0 0 1,0 1-243,-1 0 0,1 0 0,0 0 0,0 1 0,0 1 0,-2 0 0,-1 0 267,2 2 1,-1 0 0,-1 1-1,-1 0 1,-1 1 0,-1 1-268,4 2 0,-1 1 0,-2 1 0,-1-1 0,-3 1 714,9 3 1,-3 0 0,-3 1-715,-8-3 0,-1 1 0,-5 1 3276,10 17-1825,-19-16 1825,-16 13-2877,-16-13-399,1 8 0,-5 5 0,-4-4 0,-4 1 0,-6 2-192,2-3 0,-4 1 1,-4 3-1,-1-1 1,0 0-1,3-1 192,1-2 0,2-1 0,0 0 0,-2 1 0,-5 3 0,8-7 0,-3 3 0,-3 2 0,-1 1 0,-2 0 0,1 0 0,0-1 0,3 0 0,2-3 0,4-2 0,-6 4 0,5-3 0,2-1 0,0 1 0,-3 2 0,0 1 0,-3 2 0,-1 1 0,1 1 0,1-1 0,4-1 0,6-4-5,-3 7 1,7-3-1,1-1 5,-6 12 0,5-3 0,8-3 0,15-19 0,0-16 0,0 0 0</inkml:trace>
  <inkml:trace contextRef="#ctx0" brushRef="#br0" timeOffset="179368">13494 12383 24575,'45'-20'0,"0"0"0,-10 3 0,0 0 0,-3 4 0,-2 9 0,-1 4 0,14 4 0,-4 8 0,-16 11 0,-7 9 0,-4 3 0,-3 9 0,-1 2 0,-1-3 0,0 4 0,-1-2 0,-4 5 0,-2-6 0,-2 6 0,-2 1 0,0-3 0,-1-6 0,-1-5 0,0-5 0,-2 1 0,-2 7 0,-1 1 0,-3-9 0,-21 4 0,3-14 0,-3-1 0,-1-2 0,-3-1 0,0-3 0,-4 0 0,4-2 0,6-2 0,3-2 0,-32 6 0,62-15 0</inkml:trace>
  <inkml:trace contextRef="#ctx0" brushRef="#br0" timeOffset="180478">14200 12559 24575,'-12'36'0,"0"1"0,0 0 0,6 1 0,2 6 0,1 2 0,0-2 0,0-5 0,-3 1 0,0-5 0,2 4-235,2 8 0,3 5 1,0-2-1,-1-7 235,-1-4 0,2-5 154,7-4 0,0-2-154,-4 8 156,11-17-156,1-3 0,4 0 0,15-12 475,8 11-475,-6-15 0,6 0 0,-23 0 0,-4-15 0,-16-5-820,0 0 1,0 5 0,0 15 0</inkml:trace>
  <inkml:trace contextRef="#ctx0" brushRef="#br0" timeOffset="181436">14676 12806 24575,'19'0'0,"29"0"0,-14 1 0,2-2 0,2-7 0,2 0 0,-6 7 0,1 1 0,-2-3 0,12-13 0,-3 1 0,-13 12 0,0 2 0,7-7 0,-5 0 0,-11 8 0,-5 0 0,-15 0 0,0 0 0</inkml:trace>
  <inkml:trace contextRef="#ctx0" brushRef="#br0" timeOffset="182398">14817 13247 24575,'33'0'0,"1"0"0,9 0 0,-8 0 0,-4 0 0,-11 0 0,-4 0 0</inkml:trace>
  <inkml:trace contextRef="#ctx0" brushRef="#br0" timeOffset="184562">15787 12806 24575,'11'-34'0,"-1"0"0,0 0 0,-1-6 0,6 2 0,8 11 0,9-1 0,1 3 0,-7 3 0,-9 0 0,1 4 0,30-2 0,-2 9 0,-26 11 0,15 16 0,0-12 0,-15 27 0,-10 13 0,-5 10 0,-3-12 0,-3 3 0,0 1 0,1-6 0,0 2 0,0 0 0,0-1 0,0-1 0,0 0 0,0-1 0,0-5 0,0 4 0,0-2 0,0 12 0,0-6 0,0-16 0,0 13 0,0-39 0,16 16 0,19 19 0,-11 4 0,9-12 0,-3-3 0,-22-4 0,18-16 0,2-8 0,-6-16 0,14-10 0,2-6 0,-16 3 0,0-1 0,12-3 0,-2 1 0,-12-7 0,-5 28 0,-15 15 0</inkml:trace>
  <inkml:trace contextRef="#ctx0" brushRef="#br0" timeOffset="186128">16105 13088 24575,'0'27'0,"0"1"0,-15 18 0,-2-2 0,9 1 0,-13-11 0,-10 3 0,5-2 0,12-6 0,1 1 0,-8 3 0,-3 3 0,2-3 0,3-3 0,3-1 0,5 6 0,2-4 0,-7-11 0,1 11 0,11-11 0,-12-1 0,16-3 0,0-16 0,0 0 0</inkml:trace>
  <inkml:trace contextRef="#ctx0" brushRef="#br0" timeOffset="188503">13459 16722 24575,'0'0'0</inkml:trace>
  <inkml:trace contextRef="#ctx0" brushRef="#br0" timeOffset="189302">11836 16722 24575,'41'0'0,"0"0"0,1 0 0,2 0 0,4 0 0,-5 0 0,2 0 0,1 0 0,2 0 0,-5 0 0,2 0 0,0 0 0,-1 0 0,-2 0-352,2 0 0,-2 0 0,-2 0 0,-1 0 352,4 0 0,-3 0 0,-1 0 0,5 0 0,-6 0 458,1 0-458,-12 0 0,-3 0 0,-4 0 0,-5 0 0</inkml:trace>
  <inkml:trace contextRef="#ctx0" brushRef="#br0" timeOffset="190053">12118 16140 24575,'37'0'0,"1"0"0,-1 0 0,2 0 0,3 0 0,0 0 0,0 0 0,-4 0 0,0 0 0,0 0 0,0 0-431,6 0 0,1 0 0,-1 0 0,-4 0 431,-2 0 0,-4 0 0,0 0 0,11 0 0,-4 0 279,-13 0 0,-1 0-279,0 0 0,-3 0 285,-5 0-285,-3 0 0,-16 0 0,0 0 0</inkml:trace>
  <inkml:trace contextRef="#ctx0" brushRef="#br0" timeOffset="191146">12877 15752 8191,'40'0'0,"0"0"0,0 0 0,0 0 0,1 8 0,-2 4 0,5-1 655,-1-6 0,5-1 1,2-1-1,0 1 0,-6 3-550,-3 4 0,-2 1 0,-3 2 0,-3 0 882,-1 1 0,-4 2 0,2 2-987,4 7 0,2 5 0,-1 1 0,-3-3 0,-2-5 0,-3-2 0,-1 2 626,4 9 1,0 3 0,-8-7-627,-6 3 0,-31-6 0,-17 8 0,-9 4 0,-4-1 0,5-4 0,8-7 0,-1-3 0,1-1 0,-3 1 0,-1 3 378,3-1 1,-2 3 0,-2 2 0,-1 1 0,0 0-1,0-1 1,2-3 0,1-2-379,-9 3 0,2-4 0,0-2 0,1 1 0,0 2 0,5-1 0,-1 2 0,1 0 0,0 1 0,2-1 0,1-2 9,-3 2 1,2-1 0,1-1 0,-1 3-10,2-1 0,-1 2 0,1 0 0,2-1 0,4-3 0,-3 6 0,3-5 0,0-7 0,5-1 0,17 14 0,-11-58 0,15 35 0,0-40 0</inkml:trace>
  <inkml:trace contextRef="#ctx0" brushRef="#br0" timeOffset="194680">14711 15963 24575,'18'-25'0,"-1"-1"0,1 7 0,0-1 0,-1-7 0,1 3 0,17 4 0,-15 20 0,-4 4 0,-1 28 0,5 3 0,0-9 0,4 4 0,-2 0 0,1 8 0,-2 3-536,-3 0 0,0 4 0,-3 2 536,-7 2 0,-3 1 0,-3 0 0,-1-14 0,-1 0 0,0 2 0,-1 3 0,2 1 0,-1 4 0,1 3 0,-1 0 0,0-3 0,-2-4 0,-2 10 0,-3-4 0,3 1 0,2 1 0,2 5 0,0-3 0,-2-9 0,-7-5 0,2-5 0,6 2 0,2-4 0,-1-7 0,16 23 0,3-43 0,1 11 1608,11-30-1608,-27-5 0,10-4 0,3-3 0,3-12 0,-10 12 0,0 3 0,5 4 0,-15-11 0,0 27 0,0-12 0,0 16 0</inkml:trace>
  <inkml:trace contextRef="#ctx0" brushRef="#br0" timeOffset="195815">14711 17251 24575,'8'-28'0,"0"1"0,-7-14 0,2 0 0,12 4 0,1-1 0,-8 3 0,-3-2 0,2 3 0,2 3 0,1 4 0,6-20 0,15 47 0,-5-14 0,3-4 0,9 1 0,6-1 0,-4-2 0,-12 1 0,-1-1 0,0 0 0,8 2 0,1 0 0,-9 4 0,-7-2 0,-5 16 0,-15 0 0</inkml:trace>
  <inkml:trace contextRef="#ctx0" brushRef="#br0" timeOffset="197147">15611 16387 24575,'42'0'0,"-1"0"0,1 0 0,-3 0 0,-3 0 0,0 2 0,-10-4 0,-22-14 0,19 6 0,1 0 0,-16-9 0,24 3 0,-17 16 0,8 1 0,5-2 0,13-6 0,8-2 0,-9 5 0,7 0 0,2 1 0,-1-1 0,-4 0-303,3-3 0,-5 0 1,4 1 302,2 1 0,5 0 0,-3 2 0,-13 0 0,-2 3 0,-19 0 0,-16 0 0</inkml:trace>
  <inkml:trace contextRef="#ctx0" brushRef="#br0" timeOffset="198112">16034 15963 24575,'0'43'0,"0"0"0,0-9 0,0 0 0,0 4 0,0 8 0,0 4 0,0 1 0,0-2 0,0-9 0,0-1 0,0 0 0,0 2 0,0 4 0,0 3 0,0 2 0,0-5 0,0-6 0,0 5 0,0-5 0,0 15 0,0-14 0,0-36 0,0 11 0,0-15 0</inkml:trace>
  <inkml:trace contextRef="#ctx0" brushRef="#br0" timeOffset="199778">16828 15998 24575,'28'-24'0,"1"-1"0,-1 1 0,1-1 0,5-8 0,2 0 0,-1 4 0,5-3 0,0 1 0,-6 5 0,-3 5 0,-3 3 0,3-1 0,4 7 0,5 11 0,4 7 0,-6 4 0,-10 6 0,1 4-259,3-5 1,5 1 0,1 2 0,-8 3 258,-8 7 0,-5 2 0,-1 2 0,4 6 0,-2 2 0,-1 4 0,-7-5 0,-3 4 0,0 2 0,-1-1 0,-1-3 0,2 8 0,-2-2 0,-1 4 0,-3-8 0,-1 5 0,0 1 0,-1-4 0,1-7 0,0 3 0,0-4 126,0 14 1,0-4-127,0-7 0,0-8 0,0 2 0,0 2 0,0-1 0,0 8 0,0-8 0,0-7 780,0-25-780,15-18 0,-11-24 0,25 4 0,5-1 0,-21 7 0,1 3 0,20 6 0,-1 5 0,-13-1 0,-5 16 0</inkml:trace>
  <inkml:trace contextRef="#ctx0" brushRef="#br0" timeOffset="201352">17181 17251 24575,'5'-43'0,"0"0"0,0-1 0,5 7 0,0 0 0,-4-8 0,0-4 0,1 10 0,9 3 0,0 5 0,3-4 0,13 9 0,3-3 0,-10-6 0,1-1 0,2 12 0,3 0 0,-6 2 0,-8 2 0,-2 1 0,11-8 0,-5 7 0,-17 16 0,11-28 0,-15 28 0,6-20 0,4-6 0,10-12 0,-3 3 0,1 0 0,1 0 0,-3 7 0</inkml:trace>
  <inkml:trace contextRef="#ctx0" brushRef="#br0" timeOffset="202268">18362 15998 24575,'45'0'0,"1"0"0,0 1 0,4-2 0,-3-2 0,5-3 0,-2 0 0,-7 0 0,-1 1 0,-2-4 0,6-7 0,-2-3 0,-10 7 0,-1 1 0,-2-1 0,-1-7 0,-1 2 0,6 6 0,0 3 0,-7-1 0,-5 2 0,-3 7 0,-4 0 0</inkml:trace>
  <inkml:trace contextRef="#ctx0" brushRef="#br0" timeOffset="203017">18592 16475 24575,'25'0'0,"1"0"0,7 0 0,4 0 0,-3 0 0,2 0 0,0 0 0,1 0 0,0 0 0,-1 0 0,11 0 0,-4 0 0,-15 0 0,-5 0 0,-7 0 0</inkml:trace>
  <inkml:trace contextRef="#ctx0" brushRef="#br0" timeOffset="204565">19227 16245 24575,'8'-33'0,"-1"0"0,7-4 0,3-6 0,1-2 0,0 1 0,-2 4 0,-1 1 0,0-1 0,2-1-438,-1-1 0,2-1 0,0-1 0,0 2 0,-2 5 438,3-2 0,-2 4 0,-2 3 351,-5-7 1,0 11-352,5 24 361,-15 8-361,0 18 0,0 7 0,0-4 0,0 5 0,2 1 0,0 9 0,2 5 0,0 4 0,0 0 0,0-1 0,0-4 0,0 4 0,0-3 0,1-1 0,-1 2 0,0 2 0,0-3 0,-1 4 0,1 1 0,0 0 0,0-1 0,0-3 0,1-4 0,3 7 0,1-3 0,-1-5 0,-2-4 563,-4 0 0,0-4-563,6 3 0,0-1 0,-8-8 0,0 1 0,0 6 0,0-2 0,0 8 0,0-5 0,0-19 0</inkml:trace>
  <inkml:trace contextRef="#ctx0" brushRef="#br0" timeOffset="206046">20162 16175 24575,'0'-33'0,"0"-1"0,0 1 0,0-4 0,0 1 0,1-13 0,-2 0 0,-3 13 0,-1 0 0,-2 6 0,-13-5 0,-10 36 0,-6 14 0,6 8 0,0 8 0,0 1 0,-2-1 0,0 0 0,1 5 0,9-3 0,1 4 0,0 3 0,1-2 0,3-2 0,-4 6 0,3-2 0,2 4 0,4-7 0,1 4 0,0 2 0,2-1 0,1-3 0,-1 9 0,2-2 0,3 1 0,2-8 0,2 2 0,1-1 0,0-3 0,-2 11 0,6-6 0,11-15 0,-1-3 0,-11 7 0,28-43 0,-13 24 0,6-38 0,1-11 0,13 10 0,-16-1 0,4-11 0,1-5 0,-1 0 0,-2 7 0,-1 1 0,-2 4 0,2-6 0,-2 2 0,2-6 0,0-3 0,1 0 0,-4 2 0,-3 5-238,-2-6 1,-4 4 0,-1-1 237,2-6 0,-1 0 0,-6 3 0,-11-1 0,-6 4 0,2 12 0,-1 3 0,-10-9 0,5 19 0,15 16 0,0 0 0</inkml:trace>
  <inkml:trace contextRef="#ctx0" brushRef="#br0" timeOffset="207152">20514 15857 24575,'45'0'0,"1"0"0,-1 0 0,-5 0 0,2 0 0,0 0 0,-6 0 0,6 0 0,-1 0 0,-2 0 0,3 0 0,-10 0 0,-8 0 0,7-15 0,-15 11 0,13-18 0,8-3 0,8 12 0,5 2-212,-17-1 1,3-2-1,1 0 1,-2 3 211,3 3 0,-1 2 0,-3 1 0,4-4 0,-5 2 0,-2 7 0</inkml:trace>
  <inkml:trace contextRef="#ctx0" brushRef="#br0" timeOffset="207985">20744 16616 24575,'38'0'0,"-1"0"0,1 0 0,4 0 0,3 0 0,-6 0 0,6 0 0,0 0 0,-6 0 0,2 0 0,-3 0 0,13 0 0,-4 0 0,-8 0 0,-13 0 0,-1 0 0,-6 0 0,-3 0 0,-16 0 0,0 0 0</inkml:trace>
  <inkml:trace contextRef="#ctx0" brushRef="#br0" timeOffset="209664">21238 15169 24575,'47'10'0,"0"-1"0,0 1 0,0-1 0,0 0 0,-5 5 0,-3 2 0,1 1 0,1 1 0,3 0 0,-3-3 0,3 1 0,3 0 0,-1 0 0,0 0 0,-4 1 0,-3-1 0,7 4 0,-4 1 0,-4-1 0,-3 1 0,-3 3 0,-3-1 0,-8-7 0,-5-13 0,-16 13 0,0 0 0,0-12 0,0 11 0,0-15 0,0 16 0,-16 4 0,0 18 0,-3 6 0,-7-7 0,-3 4 0,10-9 0,-1 5 0,-1 2 0,0 1 0,0-3 0,-2 1 0,-1 0 0,1-1 0,-1 3-503,3-2 0,0 2 0,0 1 0,0 0 0,-1-2 503,1-2 0,-2-2 0,0 0 0,1-1 0,2 0 0,-1 1 0,2-1 0,1 0 0,-1 0 0,-1 1 0,0 1 0,0-1 0,2-4 0,-10 9 0,5-5 0,12-4 0,2-11 0,-6-36 0,15 8 0,0-23 0</inkml:trace>
  <inkml:trace contextRef="#ctx0" brushRef="#br0" timeOffset="211280">22860 15505 8191,'-19'-20'0,"19"4"3276,35 1-2383,-9 13 1,3 0 515,5-13 0,2-2-1409,-2 10 0,1 1 0,-2 0 859,0-4 1,-3 0-860,6-1 0,-5 6 3276,-16 21 0,-15 4-3044,0 15-232,0 0 0,0 1 0,0-1 0,-7 4 0,-1 4 0,6 3 0,0 2-495,-7-8 0,-4 2 0,3 2 495,7-3 0,3 3 0,1-1 0,-2-3 0,-4-5 0,-2-2 0,3 1 0,2 17 0,3 3 0,0-10 0,-1-1 0,0 4 0,0-47 0,0 39 0,31-13 0,-6 5 0,5 9 0,1-5 0,1-12 0,1-4 0,0 1 495,3 5 0,0 0 0,-2-4-495,3-1 0,-7-9 0,-11-11 0,-3 0 0,-16-15 0,0-21 0,0 13 0,0-8 0</inkml:trace>
  <inkml:trace contextRef="#ctx0" brushRef="#br0" timeOffset="212520">22790 16933 24575,'0'-25'0,"0"-1"0,0-1 0,0 0 0,0-8 0,0-1 0,0-1 0,0 3 0,0-5 0,0 8 0,0 15 0,31-3 0,-12-12 0,1-5 0,14 3 0,3-1 0,-8 6 0,2-3 0,-5 2 0,-4-4 0,-1 3 0,14 11 0,-7 3 0,-24 0 0,12 16 0</inkml:trace>
  <inkml:trace contextRef="#ctx0" brushRef="#br0" timeOffset="213781">23901 15998 24575,'49'0'0,"0"0"0,-24 0 0,1 0 0,12 0 0,4 0 0,-8 0 0,-11 0 0,9 0 0,-32 0 0,0 0 0</inkml:trace>
  <inkml:trace contextRef="#ctx0" brushRef="#br0" timeOffset="214718">23672 15822 24575,'49'0'0,"0"0"0,-4 0 0,-2 0 0,-10 0 0,-3 0 0,5 0 0,-4 0 0,-27 0 0,43 0 0,-23 0 0,11 0 0,-19 0 0,-16 0 0</inkml:trace>
  <inkml:trace contextRef="#ctx0" brushRef="#br0" timeOffset="216428">24677 15505 24575,'-8'33'0,"0"0"0,-1 4 0,-1 1 0,1-1 0,-2 0 0,-6-1 0,3-5 0,10-12 0,-12-3 0,16-16 0,-15 16 0,-5 3 0,0 17 0,5-1 0,-1-15 0,12-5 0,-12-30 0,16 11 0,0-28 0,16-3 0,-12 11 0,12-7 0,-1 31 0,5 0 0,15 0 0,1 16 0,-11-8 0,1 3 0,2 13 0,-2 3 0,-5-8 0,-2 2 0,7 11 0,-5 2 0,-19-7 0,0 1 0,13 0 0,8 1 0,-7 0 0,-10 9 0,-2-1 0,17-1 0,-3-2 0,-16-8 0,-4-1 0,2 18 0,-17-16 0,-5-1 0,11-2 0,-3-1 0,-23 5 0,-1-5 0,15-3 0,-8-10 0,-1-4 0,9-6 0,-11 0 0,-8 0 0,4 0 0,12 0 0,1 0 0,-27-8 0,6 0 0,26 4 0,5-12 0,15 1 0,0-5 0,0-15 0,0 15 0,0 4 0</inkml:trace>
  <inkml:trace contextRef="#ctx0" brushRef="#br0" timeOffset="217485">24677 15610 24575,'33'0'0,"1"0"0,8-7 0,8-5 0,2-2 0,-4 0 0,-2 1 0,-3-1 0,3-2 0,-6 5 0,3-1 0,0-1 0,0-2 0,-4-4 0,-6-4 0,-3-4 0,-1-2 0,-1-1 0</inkml:trace>
  <inkml:trace contextRef="#ctx0" brushRef="#br0" timeOffset="219412">16651 13123 24575,'42'0'0,"-1"0"0,0 0 0,0 0 0,-4 0 0,-2 0 0,3 0 0,9 0 0,6 0 0,0 0 0,-6 0 0,-8 0 0,-4 0 0,0 0 0,1 0 0,-2 0 0,2 0 0,7 0 0,1 0 0,-5 0 0,-6 0 0,-2 0 0,10 0 0,-7 0 0,-18 0 0,-16 0 0,0 0 0</inkml:trace>
  <inkml:trace contextRef="#ctx0" brushRef="#br0" timeOffset="220651">17145 12841 24575,'16'39'0,"-12"-7"0,12-32 0,-1 0 0,5 0 0,10 0 0,7 0 0,2-7 0,4-2-246,-4 3 0,4 0 0,-2-2 246,-1-3 0,-1-2 0,0 2 0,-3 4 0,0 1 0,-2 0 0,3-4 0,-4 4 0,3 6 0,-5 0 0,-27 0 0,12-16 0,-16 12-820,0-43 1,0 39 0,0-23 0</inkml:trace>
  <inkml:trace contextRef="#ctx0" brushRef="#br0" timeOffset="221619">17586 12383 24575,'26'0'0,"-1"0"0,6 0 0,4-1 0,1 2 0,10-1 0,3 0 0,1 0-771,-6-1 0,2 0 0,0 1 0,-1 2 771,-5 0 0,1 2 0,-1 1 0,-1-1 162,1 0 0,1-1 0,-2 2 0,-6 3-162,0 9 0,-3 1 290,6-9 0,-9 2-290,-27 20 0,0-27 0,-16 27 1584,-4 5-1584,-4-11 0,-11 5 0,-2 2 0,4-2 0,3 3 0,3 0 0,-6 3-372,3-10 1,-4 3 0,-4 1-1,-2 0 1,1 0 0,4-1 0,4-3 371,0 3 0,5-2 0,1 0 0,-3 0 0,-4 0 0,-3 1 0,0 0 0,1-1 0,5-2 0,2 3 0,5-1 0,1-4 0,0-3 0,3 0 0,1 6 0,2-5 0,0-17 0,11 11 0,-12-15 0</inkml:trace>
  <inkml:trace contextRef="#ctx0" brushRef="#br0" timeOffset="222869">19015 12206 24575,'43'-22'0,"0"-1"0,-13 3 0,0-1 0,0 3 0,17 6 0,-3 1 0,-16-6 0,-2 2 0,22 15 0,-15 20 0,0 7 0,3 4 0,-1 5 0,-13-8 0,1 3 0,-1 2 0,-1-1 0,2 1 0,-2 0 0,-6 2 0,-8 14 0,-7 3 0,-3-4 0,-4 2 0,-6-2-457,-2-14 0,-4 2 0,-3-1 0,0-2 457,-7 4 0,-2-3 0,-1 0 110,4-6 0,-1-1 1,0-1-1,1-1-110,-4 2 0,2-3 0,2 0 0,-1 6 0,3-9 0,-6-21 0,32-20 0,0-15 0,0 15 0,0 5 0</inkml:trace>
  <inkml:trace contextRef="#ctx0" brushRef="#br0" timeOffset="224080">19950 12047 24575,'-20'0'0,"5"0"0,-17 32 0,21 5 0,-1 4 0,-13-10 0,-1 3 0,12 5 0,4 5 0,-1-6 0,-8-8 0,2-1 0,9 3 0,2 4 0,1-2 0,-4 3 0,2 0 0,6-4 0,1 2 0,1-1 0,-1 2 0,0-1 0,0 0 0,0 12 0,0 0 0,0-12 0,0-1 0,0-1 0,0 5 0,0-5 0,0 6 0,0 8 0,0-27 0,0-1 0,31-3 0,9-16 0,3-13 0,0-5 0,0-6 0,-7-9 0,-9-1 0,-23 11 0,11-8 0,-15 31 0</inkml:trace>
  <inkml:trace contextRef="#ctx0" brushRef="#br0" timeOffset="224998">20409 12418 24575,'35'0'0,"-5"0"0,6 0 0,9 0 0,6 0 0,-2 0 0,-7 0 0,-2 0 0,2 0-583,1 0 1,2 0 0,1 0 0,-4 0 582,1 0 0,-3 0 0,-1 0 0,9 1 0,-2-2 372,-1-7 1,-4 0-373,-13 7 0,-5-2 384,-3-12-384,-5-1 0,-15 12 0,0-12 0</inkml:trace>
  <inkml:trace contextRef="#ctx0" brushRef="#br0" timeOffset="225903">20479 12841 24575,'26'0'0,"-1"0"0,6 0 0,1 0 0,4 0 0,0 0 0,3 0 0,1 0 0,-6 0 0,1 0 0,-2 0 0,-2 0 0,0 0 0,12 0 0,-3 0 0,-5 0 0,-16 0 0,-3 0 0,-16 0 0,0 0 0,0 0 0</inkml:trace>
  <inkml:trace contextRef="#ctx0" brushRef="#br0" timeOffset="227829">22067 11977 24575,'-26'35'0,"0"0"0,0-1 0,0 1 0,0 0 0,-5 7 0,-1 0 0,2-1 0,6-5 0,2 4 0,4-6 0,0-6 0,5-5 0,13-7 0,0 0 0,0-28 0,0 8 0,0-31 0,0 0 0,6 8 0,4 3 0,9 0 0,18-2 0,9 5 0,0 17 0,2 4-179,-12-5 1,0-2-1,2 3 179,2 8 0,1 3 0,-5-2 0,-6-4 0,-1 2 0,13 11 0,-2 3 0,-1 3 0,-3 15 0,-21 1 0,-15-17 268,0 11 0,0 3-268,0 10 0,0 0 0,0 0 0,0-4 0,-15 8 0,-21-11 0,6-19 0,-9 2 0,-2-1 0,2-2 0,3 0 0,1-3 0,-3 1 0,-7 3 0,-4 2 0,0-3 0,7-5 0,2-8 0,6-2 0,6 7 0,5 0 0,7-8 0,-15-16 0,0 12 0,4-3 0,1-2 0,-2-6 0,13 11 0,15-28 0,0 29 0,0-13 0</inkml:trace>
  <inkml:trace contextRef="#ctx0" brushRef="#br0" timeOffset="228806">21890 12047 24575,'34'0'0,"-1"0"0,10 0 0,-2 0 0,0 0 0,-2 0 0,2-6 0,1-3 0,-13 1 0,1-4 0,0-5 0,5-5 0,1-1 0,-4 3-212,9-4 0,0 1 212,-1-4 0,1-3 0,-4 4 0,-8 8 0,-3 1 0,1-1 0,-3 1 0,-5-3 0,-3 5 0,-16 15 0</inkml:trace>
  <inkml:trace contextRef="#ctx0" brushRef="#br0" timeOffset="229969">17622 8961 24575,'35'0'0,"0"0"0,0 0 0,10 0 0,2 0 0,-1 0 0,-4 0 0,-1 0 0,5 0 0,-5 0 0,4 0 0,1 0 0,-1 0 0,-3 0-913,10 0 0,-4 0 1,1 0 912,-2 0 0,2 1 0,-1-1 0,-5-1 0,9-7 0,-6 0 434,-9 7 1,-4-2-435,2-13 0,-19 16 0,-16 0 0</inkml:trace>
  <inkml:trace contextRef="#ctx0" brushRef="#br0" timeOffset="230829">17551 8855 24575,'38'0'0,"0"0"0,0 0 0,4 0 0,2 0 0,3 0 0,-7 0 0,2 0 0,3 0 0,-2 0 0,-1 0 0,1 0 0,-2 0 0,0 0 0,-2 0 0,10 0 0,-1 0 0,-8 0 0,-10 0 0,-5 0 0,7 0 0</inkml:trace>
  <inkml:trace contextRef="#ctx0" brushRef="#br0" timeOffset="232069">17974 8502 24575,'12'0'0,"18"-1"0,11 2 0,1 3 0,7 1 0,5 2-547,-12-3 1,5 1 0,2 0 0,1 1 0,-1 1 0,-4 1-47,-3 2 1,-3 1-1,0 0 1,1 1 0,2-1 592,5-2 0,4 0 0,2-1 0,-1 0 0,-5 2 0,-7 1 563,-2 6 0,-7 1 0,2-2-563,7-8 0,2-4 0,-11 3 1033,-11 9-1033,-20 0 0,-20 3 0,1 3 0,-7 8 0,-4 5 0,1 0 0,4-4 0,-1 2 0,3-3 0,-2 3 484,0-2 1,-3 2 0,-1 1 0,2-1 0,2-3-485,2 0 0,2-3 0,-1-2 0,-12 3 0,-3-1-100,5 1 1,-1 2 0,0-2 99,-5 3 0,0-3 0,-3-2 0,7-1 0,15 6 0,3-27 0,16 12 0,0-16 0</inkml:trace>
  <inkml:trace contextRef="#ctx0" brushRef="#br0" timeOffset="233985">19879 8255 24575,'0'48'0,"0"1"0,0-1 0,0-2 0,0 1 0,0 1 0,0-5 0,0-3 0,-1-3 0,2 4 0,3 0 0,1 6 0,1 2 0,2-3 0,1-6 0,2-1 0,1-6 0,4 3 0,1-2 0,4 4 0,1 1 0,0-5 0,-2-6 0,3-4 0,1-5 0,19 12 0,-8-15 0,-31-48 0,4 7 0,0-5 0,-2-8 0,-2-8 0,2 1-580,0 2 1,1 0 0,-1-2 579,-1 4 0,-1-1 0,1 0 0,1 2 0,4-3 0,2 2 0,-3 0 140,-6-6 0,-4-1 0,3 6-140,6 9 0,0 3 0,-7-4 0,-2 5 0,1 13 0,0 28 0,0-8 0,0 37 0,0 16 0,0-10 0,0 4-446,-3-9 0,-1 5 1,-1 2-1,1 1 446,1-5 0,-1 1 0,1 1 0,-1 1 0,-2 1-469,1-6 1,-2 0 0,-1 1 0,0 2 0,0 0 0,0 2 0,1 2 247,3-6 0,-1 2 0,1 1 0,0 2 0,1 0 0,-1 1 0,1 0 0,-1 1 0,0-1 0,0 0 221,0-3 0,0 1 0,-1 0 0,1 0 0,-1 0 0,0 1 0,0-1 0,1 0 0,-1 0 0,0 0 0,0-1-277,0 3 1,0 1-1,0-1 1,0 1-1,0-1 1,0 0-1,-1-1 1,1-1-1,0-2 1,0-1 276,0 7 0,1-2 0,0-1 0,0-1 0,-2-2 0,-1-2 0,-2-2-91,-4 5 1,-3-2-1,-1-2 1,-1-6 0,0-5 90,-11 3 0,-1-7 773,-5 8 1,-1-5-774,10-21 0,2-5 3276,-12-5-1836,17-15 198,9-16 0,4-5-1012,5 6 0,2-3-626,-1-9 0,0-6 0,0 5 0,0 8 0,0-1 0,0-1 0,0-6 0,0 0 0,0 4 0,0-7 0,0-2 0,0 5 0,0-8 0,0-3 0,0 2 0,0 5-33,-1-4 0,1 4 0,1 0 33,1 3 0,2-1 0,1 1 0,0 4 0,2-13 0,5 8-35,4 17 1,4 1 34,3-11 0,4-2 0,0 6 0,3-2 0,0 2 0,-5 5 0,0 1 0,3-1 0,7-1 0,5-1 0,0 1 0,-6 3 0,0-4 0,-1 3 0,5 4 0,5 1 0,-11 4 0,-8-1 0,7 4 0</inkml:trace>
  <inkml:trace contextRef="#ctx0" brushRef="#br0" timeOffset="234819">20885 8678 24575,'25'0'0,"1"0"0,13 0 0,0 0 0,4 0 0,-9 0 0,2 0 0,0 0 0,2 0 0,1 0 0,-2 0 0,10 0 0,-4 0 0,-6 0 0,-11 0 0,-22 0 0,11 0 0</inkml:trace>
  <inkml:trace contextRef="#ctx0" brushRef="#br0" timeOffset="235663">20920 9084 24575,'47'0'0,"0"0"0,0 0 0,-9 0 0,-1 0 0,-2 0 0,9 0 0,-2 0 0,1 0 0,-4 0 0,5 0 0,-10 0 0,-2 0 0,-12 0 0,-4 0 0</inkml:trace>
  <inkml:trace contextRef="#ctx0" brushRef="#br0" timeOffset="237847">22102 8431 24575,'0'36'0,"-8"4"0,0 2 0,4 5 0,-4-4 0,1-4 0,7-19 0,-13 5 0,-6-3 0,-4-14 0,5 16 0,0-1 0,3-19 0,15-20 0,0-23 0,0 0 0,15 7 0,5 32 0,15 0 0,5 0 0,3 0 0,-13-1 0,2 2 0,11 7 0,5 4 0,-5 0 0,-10-2 0,-4 3 0,8 12 0,-7 1 0,-14-6 0,-16 11 0,0-27 0,0 43 0,0 0 0,0-12 0,0 3 0,0 1 0,0 0 0,0-3 0,0-1 0,0-7 0,0-2 0,0 10 0,-16-21 0,12-15 0,-12 0 0,1 16 0,-9-13 0,-3-2 0,-16 15 0,9-15 0,1-2 0,-2 1 0,9 0 0,1 0 0,1 0 0,-23 0 0,43 0 0,-11 0 0,15 0 0,0 0 0,-16-16 0,-4 12 0,-15-12 0,0 16 0,15 0 0,4 0 0,16 0 0</inkml:trace>
  <inkml:trace contextRef="#ctx0" brushRef="#br0" timeOffset="239052">21961 8537 24575,'35'-5'0,"0"0"0,1 0 0,1-6 0,2-2 0,1-1 0,-4 1 0,0-1 0,-3 0 0,0-2 0,9-6 0,0-2 0,-8 4 0,1 0 0,-19 5 0,-16 15 0</inkml:trace>
  <inkml:trace contextRef="#ctx0" brushRef="#br0" timeOffset="244830">7074 4692 24575,'5'-42'0,"0"0"0,0 1 0,4 2 0,3-2 0,1-2 0,3 3 0,1 3 0,3 3 0,3 5 0,2-1 0,1-3-547,-1-3 1,3-4 0,1-2 0,1 0 0,0 4 0,0 5 37,6 3 0,1 6 1,1 1-1,0-2 509,-1-2 0,1-3 0,0 1 0,0 0 0,-1 3-30,2 2 0,0 2 1,-1 1-1,-1 0 30,-1 0 0,-1 1 0,0-1 0,2 0 0,1 2 0,1-2 0,1 1 0,-1-1 0,-3 0 0,0-1 0,-3-2 0,0 1 0,3 2 0,6 1 0,2 2 0,1 0 0,-4 0 0,3-5 0,-4 0 0,-2 2 602,0 2 1,-2 3-603,-1 5 0,-3 2 0,3-6 0,-15 15 2633,-5 0-2633,-15-16 1593,0 12-1593,0-12 0,-15 1 0,-5 11 0,3-18 0,-1-3 0,-17 1 0,9-15 0,1-4 0,4 21 0,2 1 0,3-14 0,-3 3 0,-6 21 0,3 3 0,14-8 0,-34 13 0,-10 6 0,5-3 0,4-2 0,0 4 0,16 6 0,3 0 0,-11-5 0,15 13 0,4-16 0,16-16 0,0 13 0,16-29 0,14 26 0,11 8 0,2-2 0,-5-5 0,1-1 0,5 2-529,-2 2 0,7 1 0,3 2 0,1-1 0,-2 1 1,-4 0 528,5-1 0,-3 0 0,-2 0 0,3 0 0,-3 0 0,2 0 0,-1 0 0,-1 0 0,-7 0 0,0 0 0,-6 0 0,-2 0 0,5 0 0,-7 0 0,-11 0 0,-3 0 0,-16 15 0,0-11 3173,0 28-3173,-27-16 0,-9 3 0,12 6 0,0 6 0,-6-1 0,-1-8 0,-6-1 0,-2 0 0,1 1 0,3 2 0,-1 5 0,3 3 0,1 0 0,-3 0 0,1-2 0,-2 1 0,-2 1 0,3-2 0,2 0 0,3-1 0,3-2 0,1 1 0,-1 2 0,2 1 0,-1 2 0,1 1 0,1-1 0,3-4 0,-10 12 0,3-1 0,2 0 0,-2 3 0,4-5 0,4-8 0,0-1 0,-2 4 0,-4 2 0,4-1 0,1 5 0,3-3 0,0-8 0,4-2 0,14 6 0</inkml:trace>
  <inkml:trace contextRef="#ctx0" brushRef="#br0" timeOffset="246790">9966 1799 24575,'-27'33'0,"-1"-1"0,1 1 0,6-5 0,1-1 0,-2 0 0,-7 9 0,-2 1 0,5-4 0,7-2 0,3-11 0,0-20 0,16-19 0,0-17 0,0 1 0,16 0 0,3 15 0,5 11 0,3 3 0,0 5 0,1 2 0,5-2 0,5 2 0,-2 1 0,6 1 0,0 2 0,-5 0 0,1 4 0,0 2 0,0 0 0,6 2 0,-3 0 0,-11 1 0,-7 9 0,1 0 0,-1 1 0,-3 12 0,0 3 0,-5-4 0,-30-4 0,-21 5 0,4-15 0,-13 3 0,-5 2 0,0-1 0,8-4 0,3-1 0,5-3 0,-5 1-100,-2 2 0,-7 3 1,-2-1-1,5-4 0,10-7 100,6-6 0,7-10 0,2-17 0,4-3 0,-3 13 0,3-35 0</inkml:trace>
  <inkml:trace contextRef="#ctx0" brushRef="#br0" timeOffset="247948">9755 1658 24575,'33'0'0,"0"0"0,10 0 0,-10 0 0,1 0 0,-7 0 0,-3 0 0,0 0 0,7 0 0,-31 0 0,0 0 0,23-16 0,15 12 0,-23-15 0,1-1 0,16 18 0,-1-2 0,-8-35 0,3 36 0,-1 2 0,-5-14 0,-5 15 0,-15 0 0</inkml:trace>
  <inkml:trace contextRef="#ctx0" brushRef="#br0" timeOffset="248580">10513 2046 24575,'0'0'0</inkml:trace>
  <inkml:trace contextRef="#ctx0" brushRef="#br0" timeOffset="250285">11448 1323 24575,'-8'25'0,"0"1"0,-10 8 0,-6 5 0,0-2 0,4-9 0,-1-1 0,-1 2-389,-2 2 0,-2 2 0,0-1 0,0-3 389,-1-3 0,0-4 0,3 1 0,-6 12 0,3 0 252,-5 2 1,5-3-253,7 5 129,4-12 0,1-7-129,11-16 0,-12-4 0,16-19 793,0-17-793,0 10 0,0 1 0,0 2 0,0-9 0,16 17 0,-12 11 0,27-12 0,-11 16 0,9 4 0,10 3 0,-1-2 0,3-4 0,2 2 0,-1 6 0,6 5 0,-1 0 0,-8-4 0,-4-7 0,-3 2 0,3 7 0,1 6 0,-13-1 0,-19 2 0,12 17 0,-15-11 0,-2 1 0,1 13 0,0-7 0,0 2 0,1-5 0,-2-3 0,-15 13 0,-3-7 0,-4-22 0,-5-5 0,-12-2 0,-7-2 0,6 3 0,-5 1 0,-2-1 0,3-1 0,-3-2 0,1-1 0,-1-1 0,3 1 0,-3 0 0,2 0 0,9 0 0,7 0 0,5 0 0,-22 0 0,43-16 0,-12 12 0,16-27 0,0 27 0,0-11 0</inkml:trace>
  <inkml:trace contextRef="#ctx0" brushRef="#br0" timeOffset="251329">11413 1288 24575,'40'0'0,"1"0"0,-1 0 0,7 0 0,0 0 0,3-4 0,3-1 0,-7-2 0,-12-3 0,-1 0 0,20 1 0,-8-1 0,-26-6 0,-3 16 0,-16 0 0,0 0 0</inkml:trace>
  <inkml:trace contextRef="#ctx0" brushRef="#br0" timeOffset="252280">12154 1729 24575,'30'0'0,"0"0"0,17 0 0,2 0 0,0 0 0,-2 0 0,3 0 0,-2 0 0,-8 0 0,-14 0 0,-1 0 0,-6 0 0,-3 0 0</inkml:trace>
  <inkml:trace contextRef="#ctx0" brushRef="#br0" timeOffset="253114">12630 1464 24575,'46'0'0,"-1"0"0,1 0 0,-3 0 0,2 0 0,0 0 0,-2 0 0,7 0 0,-3 0 0,1 0 0,-8 0 0,1 0 0,-2 0 0,-8 0 0,16 0 0,-15 0 0</inkml:trace>
  <inkml:trace contextRef="#ctx0" brushRef="#br0" timeOffset="255113">12277 1834 24575,'27'0'0,"1"0"0,14 0 0,-2 0 0,3 0 0,-9 0 0,-1 0 0,2 0 0,-15 0 0,-4 0 0,-1 0 0,5 0 0,15 0 0,0 0 0,1 0 0,-1 0 0,-10 0 0,1 0 0,13 0 0,-14 0 0,1 0 0,-1 1 0,1-2 0,8-5 0,3-3 0,-1-1 0,2 0 0,11 0 0,-4 1 0,-4-7 0,-2 16 0,-39 0 0</inkml:trace>
  <inkml:trace contextRef="#ctx0" brushRef="#br0" timeOffset="257213">13776 1252 24575,'36'-19'0,"-17"3"0,-3 16 0,13 0 0,5 0 0,13 0 0,-4-1 0,0 2 0,-15 7 0,-5 0 0,-4-4 0,-3 27 0,-16-27 0,0 27 0,0-11 0,-6 11 0,-4 5 0,1 0 0,-1 2 0,0-1 0,-2 2 0,-1-1 0,-2-7 0,-2-2 0,-2 3 0,-4 2 0,-2 4 0,-2-2 0,0-3 0,-5-3 0,-1-5 0,0 2 0,3-1 0,0 1 0,-1 0 0,0-5 0,-4-2 0,-1-3 0,5-3 0,-12 6 0,3-10 0,2-5 0,14-5 0,-2-7 0,1-1 0,6 4 0,3-28 0,16 29 0,16-45 0,-12 41 0,11-40 0,1 27 0,19 0 0,0 3 0,1 3 0,7 10 0,4-12 0,-31 32 0,19 4 0,-2 11 0,4 4 0,-7-15 0,1-2 0,-1 3 0,-4 8 0,-3 2 0,2-5 0,10-5 0,-3-2 0,-13 7 0,-3-5 0,4-17 0,11 11 0,-11-15 0,15 0 0,-16 0 0,-3 0 0,-16 0 0</inkml:trace>
  <inkml:trace contextRef="#ctx0" brushRef="#br0" timeOffset="259295">14676 1570 24575,'0'29'0,"-16"10"0,12-35 0,-27 28 0,11-13 0,-15 17 0,15-17 0,5-3 0,15-16 0,-32 31 0,25-7 0,-17-7 0,1 1 0,19 13 0,-12-42 0,16 7 0,0-16 0,16-11 0,19 27 0,4-12 0,1 15 0,2 2 0,-12-1 0,-1 0 0,7-1 0,-1 2 0,-8 6 0,-3 2 0,11 10 0,0 1 0,-15-4 0,-4-16 0,-16 15 0,0-11 0,0 28 0,0-28 0,0 11 0,0-15 0,-16 32 0,12-25 0,-12 41 0,1-45 0,-5 29 0,-3-15 0,-5 1 0,1 4 0,-3 3 0,1-1 0,-11 6 0,1-2 0,3 0 0,2-5 0,-13-7 0,12-16 0,11 0 0,-23 0 0,43-16 0,-12 12 0,16-11 0,0 15 0,0 0 0,0 0 0</inkml:trace>
  <inkml:trace contextRef="#ctx0" brushRef="#br0" timeOffset="260829">14500 1658 8191,'0'-20'0,"0"-6"0,0-2 3276,0-14-2681,0 8 1,0-6 0,0 5 2222,0-12-2818,0-16 1719,0 63-1719,15 0 3276,-11 0 0,27 16-3044,-11-12-232,15 11 0,-9-14 0,-1-2 0,14 1 0,4 0 0,-3 0 0,-13 0 0,8 0 0,-7 0 0,-24 0 0,27-15 0,3 6 0,-1-2 0,-2-24 0,12 24 0,-7 2 0,-32-7 0,11 16 0</inkml:trace>
  <inkml:trace contextRef="#ctx0" brushRef="#br0" timeOffset="262452">14641 1464 24575,'-16'35'0,"12"1"0,-12-15 0,1 1 0,11 15 0,-12-10 0,16 5 0,0-28 0,-16 43 0,7-20 0,-1 1 0,0 1 0,0 0 0,1 7 0,3-5 0,6-11 0,0-36 0,-16-8 0,13-7 0,2-4 0,-7 7 0,0 1 0,8 0 0,0-1 0,-7-10 0,-1 2 0,4-6 0,-5 12 0,2 2 0,7 8 0,0-11 0,0 27 0,0-12 0,0 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0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3052 12347 24575,'-20'20'0,"5"11"0,15-27 0,0 27 0,0-27 0,0 28 0,0 3 0,0-9 0,0 3 0,-1 13 0,2 2 0,6-6 0,1-1 0,-6-1 0,0-2 0,7-6 0,-2-5 0,-7-3 0,0 11 0,0-27 0,0 27 0,0-11 0,6 25 0,4 8 0,-1-16 0,1 0 0,-3-2 0,-1 2 0,1-5 0,8 11 0,-15-27 0,0-16 0,16 0 0,4 0 0,15 0 0,-10 0 0,1 0 0,0 0 0,3 0 0,13 0 0,2 0 0,2 0 0,-2 0 0,-6 1 0,-1-2 0,-2-7 0,-4 0 0,5 4 0,-15-15 0,1-1 0,3 17 0,3 0 0,1-15 0,4-3 0,1 11 0,7 3 0,0-1 0,-8-2 0,-3-10 0,-1 1 0,15 6 0,6 2 0,-18-1 0,-29-3 0,13-1 0,-16-3 0,16-1 0,3-11 0,1 11 0,-4 0 0,-16 5 0,15 15 0,-11-16 0,12 12 0,-16-27 0,0 27 0,16-12 0,-12 16 0,27-16 0,-27-19 0,4 4 0,6-11 0,2-6 0,-2 0 0,-3 5 0,-6-7 0,-3 2 0,2-2-150,5 6 1,3-3 0,0 0 0,-2 2 0,-6 6 149,-8-13 0,-7 14 0,-9 18 0,-15 5 0,0 15 0,15 0 0,-11 0 0,27 15 746,-28-11-746,28 12 0,-27-16 0,11 0 0,-4 0 0,-3 0 0,-12 0 0,4 0 0,4 0 0,-5 0 0,3 7 0,-4 2 0,-1-9 0,1 4 0,2 14 0,0 3 0,-2-10 0,-1-1 0,-5 12 0,-2-1 0,2-9 0,0-4 0,6 1 0,3-2 0,-13-7 0,8 7 0,-4 1 0,3-5 0,-2-2 0,2 4 0,-2 2 0,2-3 0,-6-5 0,6 2 0,1 15 0,7-12 0,32 11 0,0-15 0,0 47 0,0-35 0,0 21 0,0-3 0,0-26 0,0 11 0,0-15 0</inkml:trace>
  <inkml:trace contextRef="#ctx0" brushRef="#br0" timeOffset="7009">6527 15064 24575,'35'0'0,"0"0"0,-15 0 0,11 0 0,-11 0 0,10 0 0,9 0 0,-2 0 0,-3 0 0,0 0 0,3 0 0,3 0 0,-7 0 0,2 0 0,-19 0 0,-16 15 0,0-11 0,0 28 0,0-29 0,0 29 0,0-28 0,0 11 0,0-15 0,-16 0 0,12 16 0,-11-12 0,15 12 0,0-16 0,0 0 0,0 15 0,0-11 0,0 12 0,0-16 0,0 0 0,0-16 0,0 12 0,0-11 0,0 15 0,0-16 0,15 12 0,-11-12 0,12 16 0,15 0 0,-5 0 0,3 0 0,8 0 0,1 0 0,-1 0 0,-4 0 0,3 0 0,-5 0 0,-27 0 0,22 0 0,11 0 0,-1 0 0,2 0 0,1 0 0,0 0 0,6 0 0,-7 0 0,-19 0 0,-3 16 0,-16-12 0,0 12 0,0-16 0,0 15 0,0-11 0,0 12 0,0 0 0,0 3 0,0 24 0,0-5 0,0 5 0,0-24 0,0-3 0,0 31 0,0-4 0,0-7 0,0-1 0,0 0 0,0-4 0,0-11 0,0 15 0,0-15 0,0-4 0,0-16 0,0 15 0,-16-11 0,12 12 0,-11-16 0,-1 0 0,-4 0 0,-11-8 0,-4 0 0,-8 4 0,9-4 0,1 1 0,-2 7 0,-1 0 0,12-1 0,-2 2 0,-7 5 0,-5 3 0,-5-1 0,-7 0 0,-2 1 0,5 1 0,7 3 0,4 1 0,-4-1 0,-3-4 0,-6 0 0,3 0 0,12-1 0,-1 8 0,19-16 0,16-16 0,0 12 0,0-12 0,0 1 0,0 11 0,0-28 0,0-3 0,0-4 0,0-2 0,0 0 0,0-3 0,0 5 0,0-8 0,0 4 0,0 6 0,0 0 0,0-3 0,0-3 0,0 6 0,0-10 0,0 16 0,0 31 0,0-16 0,0 12 0,0-12 0,0 16 0,0-15 0,0 11 0,0-43 0,0 8 0,0 7 0,0-5 0,0 4 0,0-14 0,0-16 0,0 63 0,0 16 0,0-12 0,0 11 0,0-15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xy</a:t>
            </a:r>
            <a:r>
              <a:rPr lang="en-US" dirty="0"/>
              <a:t> – lam (x+y-10)</a:t>
            </a:r>
          </a:p>
          <a:p>
            <a:endParaRPr lang="en-US" dirty="0"/>
          </a:p>
          <a:p>
            <a:r>
              <a:rPr lang="en-US" dirty="0"/>
              <a:t>d/dx</a:t>
            </a:r>
          </a:p>
          <a:p>
            <a:r>
              <a:rPr lang="en-US" dirty="0"/>
              <a:t>d/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/>
              <a:t>d/</a:t>
            </a:r>
            <a:r>
              <a:rPr lang="en-US" dirty="0" err="1"/>
              <a:t>dlam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google.com/spreadsheets/d/10MJH1GuE4USLNtRfGlrkqTPTciY0JMwpNkR-6XhP0p8/edit?usp=sharing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clr.cc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CS584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18. Dimensionality Reduction and Unsupervised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45198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Autoencoder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Principal</a:t>
            </a:r>
            <a:r>
              <a:rPr cap="small" spc="275" dirty="0"/>
              <a:t> </a:t>
            </a:r>
            <a:r>
              <a:rPr cap="small" spc="175" dirty="0"/>
              <a:t>Component</a:t>
            </a:r>
            <a:r>
              <a:rPr cap="small" spc="215" dirty="0"/>
              <a:t> </a:t>
            </a:r>
            <a:r>
              <a:rPr cap="small" spc="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85087"/>
            <a:ext cx="7313930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8003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dataset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𝒙</a:t>
            </a:r>
            <a:r>
              <a:rPr sz="2400" spc="9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STIXGeneral"/>
                <a:cs typeface="STIXGeneral"/>
              </a:rPr>
              <a:t>𝑑</a:t>
            </a:r>
            <a:r>
              <a:rPr sz="2400" spc="15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dimensions,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it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𝑘</a:t>
            </a:r>
            <a:r>
              <a:rPr sz="2400" spc="150" dirty="0">
                <a:latin typeface="STIXGeneral"/>
                <a:cs typeface="STIXGeneral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dimensions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(𝑘</a:t>
            </a:r>
            <a:r>
              <a:rPr sz="2400" spc="14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&lt;</a:t>
            </a:r>
            <a:r>
              <a:rPr sz="2400" spc="85" dirty="0">
                <a:latin typeface="STIXGeneral"/>
                <a:cs typeface="STIXGeneral"/>
              </a:rPr>
              <a:t> </a:t>
            </a:r>
            <a:r>
              <a:rPr sz="2400" spc="180" dirty="0">
                <a:latin typeface="STIXGeneral"/>
                <a:cs typeface="STIXGeneral"/>
              </a:rPr>
              <a:t>𝑑)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minimum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loss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of </a:t>
            </a:r>
            <a:r>
              <a:rPr sz="2400" spc="140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4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25" dirty="0">
                <a:latin typeface="STIXGeneral"/>
                <a:cs typeface="STIXGeneral"/>
              </a:rPr>
              <a:t>𝒘</a:t>
            </a:r>
            <a:r>
              <a:rPr sz="2250" spc="37" baseline="27777" dirty="0">
                <a:latin typeface="STIXGeneral"/>
                <a:cs typeface="STIXGeneral"/>
              </a:rPr>
              <a:t>𝑇</a:t>
            </a:r>
            <a:r>
              <a:rPr sz="2100" spc="25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analysis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(PCA)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maximizes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projected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objects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spread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out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10" dirty="0">
                <a:latin typeface="STIXGeneral"/>
                <a:cs typeface="STIXGeneral"/>
              </a:rPr>
              <a:t>𝑎𝑟𝑔𝑚𝑎𝑥</a:t>
            </a:r>
            <a:r>
              <a:rPr sz="2250" spc="165" baseline="-16666" dirty="0">
                <a:latin typeface="STIXGeneral"/>
                <a:cs typeface="STIXGeneral"/>
              </a:rPr>
              <a:t>𝒘</a:t>
            </a:r>
            <a:r>
              <a:rPr sz="2100" spc="110" dirty="0">
                <a:latin typeface="STIXGeneral"/>
                <a:cs typeface="STIXGeneral"/>
              </a:rPr>
              <a:t>𝑉𝑎𝑟(𝒛)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48D8E2-CD23-8AD7-6B7B-D9B994398A77}"/>
                  </a:ext>
                </a:extLst>
              </p14:cNvPr>
              <p14:cNvContentPartPr/>
              <p14:nvPr/>
            </p14:nvContentPartPr>
            <p14:xfrm>
              <a:off x="3822840" y="3688560"/>
              <a:ext cx="4541400" cy="3169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48D8E2-CD23-8AD7-6B7B-D9B994398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3679200"/>
                <a:ext cx="4560120" cy="318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45" dirty="0"/>
              <a:t>Objective</a:t>
            </a:r>
          </a:p>
        </p:txBody>
      </p:sp>
      <p:sp>
        <p:nvSpPr>
          <p:cNvPr id="7" name="object 7"/>
          <p:cNvSpPr/>
          <p:nvPr/>
        </p:nvSpPr>
        <p:spPr>
          <a:xfrm>
            <a:off x="2916301" y="2750692"/>
            <a:ext cx="1108075" cy="282575"/>
          </a:xfrm>
          <a:custGeom>
            <a:avLst/>
            <a:gdLst/>
            <a:ahLst/>
            <a:cxnLst/>
            <a:rect l="l" t="t" r="r" b="b"/>
            <a:pathLst>
              <a:path w="1108075" h="282575">
                <a:moveTo>
                  <a:pt x="1017651" y="0"/>
                </a:moveTo>
                <a:lnTo>
                  <a:pt x="1013713" y="11430"/>
                </a:lnTo>
                <a:lnTo>
                  <a:pt x="1030021" y="18504"/>
                </a:lnTo>
                <a:lnTo>
                  <a:pt x="1044066" y="28305"/>
                </a:lnTo>
                <a:lnTo>
                  <a:pt x="1072590" y="73852"/>
                </a:lnTo>
                <a:lnTo>
                  <a:pt x="1080885" y="115623"/>
                </a:lnTo>
                <a:lnTo>
                  <a:pt x="1081913" y="139700"/>
                </a:lnTo>
                <a:lnTo>
                  <a:pt x="1080867" y="164580"/>
                </a:lnTo>
                <a:lnTo>
                  <a:pt x="1072536" y="207529"/>
                </a:lnTo>
                <a:lnTo>
                  <a:pt x="1044114" y="253777"/>
                </a:lnTo>
                <a:lnTo>
                  <a:pt x="1014095" y="270764"/>
                </a:lnTo>
                <a:lnTo>
                  <a:pt x="1017651" y="282321"/>
                </a:lnTo>
                <a:lnTo>
                  <a:pt x="1056147" y="264239"/>
                </a:lnTo>
                <a:lnTo>
                  <a:pt x="1084452" y="232918"/>
                </a:lnTo>
                <a:lnTo>
                  <a:pt x="1101883" y="191071"/>
                </a:lnTo>
                <a:lnTo>
                  <a:pt x="1107694" y="141224"/>
                </a:lnTo>
                <a:lnTo>
                  <a:pt x="1106241" y="115339"/>
                </a:lnTo>
                <a:lnTo>
                  <a:pt x="1094620" y="69429"/>
                </a:lnTo>
                <a:lnTo>
                  <a:pt x="1071497" y="32093"/>
                </a:lnTo>
                <a:lnTo>
                  <a:pt x="1038107" y="7379"/>
                </a:lnTo>
                <a:lnTo>
                  <a:pt x="1017651" y="0"/>
                </a:lnTo>
                <a:close/>
              </a:path>
              <a:path w="11080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8671" y="2660726"/>
            <a:ext cx="1677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𝑎</a:t>
            </a:r>
            <a:r>
              <a:rPr sz="2625" spc="157" baseline="28571" dirty="0">
                <a:latin typeface="STIXGeneral"/>
                <a:cs typeface="STIXGeneral"/>
              </a:rPr>
              <a:t>2</a:t>
            </a:r>
            <a:r>
              <a:rPr sz="2400" spc="105" dirty="0">
                <a:latin typeface="STIXGeneral"/>
                <a:cs typeface="STIXGeneral"/>
              </a:rPr>
              <a:t>𝑉𝑎𝑟(𝑋)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1821" y="3229229"/>
            <a:ext cx="356870" cy="282575"/>
          </a:xfrm>
          <a:custGeom>
            <a:avLst/>
            <a:gdLst/>
            <a:ahLst/>
            <a:cxnLst/>
            <a:rect l="l" t="t" r="r" b="b"/>
            <a:pathLst>
              <a:path w="356869" h="282575">
                <a:moveTo>
                  <a:pt x="266318" y="0"/>
                </a:moveTo>
                <a:lnTo>
                  <a:pt x="262381" y="11430"/>
                </a:lnTo>
                <a:lnTo>
                  <a:pt x="278689" y="18504"/>
                </a:lnTo>
                <a:lnTo>
                  <a:pt x="292734" y="28305"/>
                </a:lnTo>
                <a:lnTo>
                  <a:pt x="321258" y="73852"/>
                </a:lnTo>
                <a:lnTo>
                  <a:pt x="329553" y="115623"/>
                </a:lnTo>
                <a:lnTo>
                  <a:pt x="330580" y="139700"/>
                </a:lnTo>
                <a:lnTo>
                  <a:pt x="329535" y="164580"/>
                </a:lnTo>
                <a:lnTo>
                  <a:pt x="321204" y="207529"/>
                </a:lnTo>
                <a:lnTo>
                  <a:pt x="292782" y="253777"/>
                </a:lnTo>
                <a:lnTo>
                  <a:pt x="262763" y="270763"/>
                </a:lnTo>
                <a:lnTo>
                  <a:pt x="266318" y="282321"/>
                </a:lnTo>
                <a:lnTo>
                  <a:pt x="304815" y="264239"/>
                </a:lnTo>
                <a:lnTo>
                  <a:pt x="333121" y="232918"/>
                </a:lnTo>
                <a:lnTo>
                  <a:pt x="350551" y="191071"/>
                </a:lnTo>
                <a:lnTo>
                  <a:pt x="356361" y="141224"/>
                </a:lnTo>
                <a:lnTo>
                  <a:pt x="354909" y="115339"/>
                </a:lnTo>
                <a:lnTo>
                  <a:pt x="343288" y="69429"/>
                </a:lnTo>
                <a:lnTo>
                  <a:pt x="320165" y="32093"/>
                </a:lnTo>
                <a:lnTo>
                  <a:pt x="286775" y="7379"/>
                </a:lnTo>
                <a:lnTo>
                  <a:pt x="266318" y="0"/>
                </a:lnTo>
                <a:close/>
              </a:path>
              <a:path w="356869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240" y="1508887"/>
            <a:ext cx="3421379" cy="20224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dirty="0">
                <a:latin typeface="STIXGeneral"/>
                <a:cs typeface="STIXGeneral"/>
              </a:rPr>
              <a:t>𝒛</a:t>
            </a:r>
            <a:r>
              <a:rPr sz="2400" spc="5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𝒘</a:t>
            </a:r>
            <a:r>
              <a:rPr sz="2625" spc="-37" baseline="28571" dirty="0">
                <a:latin typeface="STIXGeneral"/>
                <a:cs typeface="STIXGeneral"/>
              </a:rPr>
              <a:t>𝑇</a:t>
            </a:r>
            <a:r>
              <a:rPr sz="2400" spc="-25" dirty="0">
                <a:latin typeface="STIXGeneral"/>
                <a:cs typeface="STIXGeneral"/>
              </a:rPr>
              <a:t>𝒙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25" dirty="0">
                <a:latin typeface="STIXGeneral"/>
                <a:cs typeface="STIXGeneral"/>
              </a:rPr>
              <a:t>𝑎𝑟𝑔𝑚𝑎𝑥</a:t>
            </a:r>
            <a:r>
              <a:rPr sz="2625" spc="187" baseline="-15873" dirty="0">
                <a:latin typeface="STIXGeneral"/>
                <a:cs typeface="STIXGeneral"/>
              </a:rPr>
              <a:t>𝒘</a:t>
            </a:r>
            <a:r>
              <a:rPr sz="2400" spc="125" dirty="0">
                <a:latin typeface="STIXGeneral"/>
                <a:cs typeface="STIXGeneral"/>
              </a:rPr>
              <a:t>𝑉𝑎𝑟(𝒛)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2493010" algn="l"/>
              </a:tabLst>
            </a:pPr>
            <a:r>
              <a:rPr sz="2400" spc="155" dirty="0">
                <a:latin typeface="Times New Roman"/>
                <a:cs typeface="Times New Roman"/>
              </a:rPr>
              <a:t>Reminder: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90" dirty="0">
                <a:latin typeface="STIXGeneral"/>
                <a:cs typeface="STIXGeneral"/>
              </a:rPr>
              <a:t>𝑎𝑋</a:t>
            </a:r>
            <a:r>
              <a:rPr sz="2400" spc="-3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90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𝑏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9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937894" algn="l"/>
                <a:tab pos="1305560" algn="l"/>
              </a:tabLst>
            </a:pPr>
            <a:r>
              <a:rPr sz="2400" spc="10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𝒛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𝒘</a:t>
            </a:r>
            <a:r>
              <a:rPr sz="2625" spc="127" baseline="28571" dirty="0">
                <a:latin typeface="STIXGeneral"/>
                <a:cs typeface="STIXGeneral"/>
              </a:rPr>
              <a:t>𝑇</a:t>
            </a:r>
            <a:r>
              <a:rPr sz="2400" spc="85" dirty="0">
                <a:latin typeface="STIXGeneral"/>
                <a:cs typeface="STIXGeneral"/>
              </a:rPr>
              <a:t>𝑉𝑎𝑟(𝒙)𝒘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40" y="3581400"/>
            <a:ext cx="665289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30480" indent="-274320">
              <a:lnSpc>
                <a:spcPct val="1101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can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trivially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by </a:t>
            </a:r>
            <a:r>
              <a:rPr sz="2400" spc="150" dirty="0">
                <a:latin typeface="Times New Roman"/>
                <a:cs typeface="Times New Roman"/>
              </a:rPr>
              <a:t>multiplying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b="1" spc="395" dirty="0">
                <a:latin typeface="Times New Roman"/>
                <a:cs typeface="Times New Roman"/>
              </a:rPr>
              <a:t>w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large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constant;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hence,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10" dirty="0">
                <a:latin typeface="Times New Roman"/>
                <a:cs typeface="Times New Roman"/>
              </a:rPr>
              <a:t>enforce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𝒘</a:t>
            </a:r>
            <a:r>
              <a:rPr sz="2400" spc="4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unit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length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472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5" dirty="0">
                <a:latin typeface="STIXGeneral"/>
                <a:cs typeface="STIXGeneral"/>
              </a:rPr>
              <a:t> 1</a:t>
            </a:r>
            <a:endParaRPr sz="21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91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Objective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30" dirty="0">
                <a:latin typeface="Times New Roman"/>
                <a:cs typeface="Times New Roman"/>
              </a:rPr>
              <a:t>maximize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𝒘</a:t>
            </a:r>
            <a:r>
              <a:rPr sz="2250" spc="127" baseline="27777" dirty="0">
                <a:latin typeface="STIXGeneral"/>
                <a:cs typeface="STIXGeneral"/>
              </a:rPr>
              <a:t>𝑇</a:t>
            </a:r>
            <a:r>
              <a:rPr sz="2100" spc="85" dirty="0">
                <a:latin typeface="STIXGeneral"/>
                <a:cs typeface="STIXGeneral"/>
              </a:rPr>
              <a:t>𝑉𝑎𝑟(𝒙)𝒘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subject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509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80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19173" y="3049825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14176" y="0"/>
                </a:moveTo>
                <a:lnTo>
                  <a:pt x="8427" y="1668"/>
                </a:lnTo>
                <a:lnTo>
                  <a:pt x="3619" y="5540"/>
                </a:lnTo>
                <a:lnTo>
                  <a:pt x="631" y="10973"/>
                </a:lnTo>
                <a:lnTo>
                  <a:pt x="0" y="16906"/>
                </a:lnTo>
                <a:lnTo>
                  <a:pt x="1654" y="22649"/>
                </a:lnTo>
                <a:lnTo>
                  <a:pt x="5524" y="27511"/>
                </a:lnTo>
                <a:lnTo>
                  <a:pt x="7810" y="29289"/>
                </a:lnTo>
                <a:lnTo>
                  <a:pt x="11874" y="32718"/>
                </a:lnTo>
                <a:lnTo>
                  <a:pt x="33464" y="18621"/>
                </a:lnTo>
                <a:lnTo>
                  <a:pt x="33464" y="16081"/>
                </a:lnTo>
                <a:lnTo>
                  <a:pt x="32829" y="13541"/>
                </a:lnTo>
                <a:lnTo>
                  <a:pt x="32702" y="13287"/>
                </a:lnTo>
                <a:lnTo>
                  <a:pt x="31940" y="10239"/>
                </a:lnTo>
                <a:lnTo>
                  <a:pt x="30162" y="7445"/>
                </a:lnTo>
                <a:lnTo>
                  <a:pt x="27749" y="5413"/>
                </a:lnTo>
                <a:lnTo>
                  <a:pt x="25590" y="3508"/>
                </a:lnTo>
                <a:lnTo>
                  <a:pt x="20139" y="593"/>
                </a:lnTo>
                <a:lnTo>
                  <a:pt x="14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E2FD9F-A46F-86DD-E7EC-CCDDB5FAF818}"/>
                  </a:ext>
                </a:extLst>
              </p14:cNvPr>
              <p14:cNvContentPartPr/>
              <p14:nvPr/>
            </p14:nvContentPartPr>
            <p14:xfrm>
              <a:off x="774360" y="1251000"/>
              <a:ext cx="2813760" cy="839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E2FD9F-A46F-86DD-E7EC-CCDDB5FAF8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00" y="1241640"/>
                <a:ext cx="2832480" cy="85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54" y="649494"/>
            <a:ext cx="830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cap="small" spc="110" dirty="0"/>
              <a:t>Background</a:t>
            </a:r>
            <a:r>
              <a:rPr sz="2800" cap="small" spc="200" dirty="0"/>
              <a:t> </a:t>
            </a:r>
            <a:r>
              <a:rPr sz="2800" cap="small" spc="150" dirty="0"/>
              <a:t>–</a:t>
            </a:r>
            <a:r>
              <a:rPr sz="2800" cap="small" spc="114" dirty="0"/>
              <a:t> </a:t>
            </a:r>
            <a:r>
              <a:rPr sz="2800" cap="small" spc="135" dirty="0"/>
              <a:t>Constrained</a:t>
            </a:r>
            <a:r>
              <a:rPr sz="2800" cap="small" spc="215" dirty="0"/>
              <a:t> </a:t>
            </a:r>
            <a:r>
              <a:rPr sz="2800" cap="small" spc="110" dirty="0"/>
              <a:t>optimization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8894" y="1353658"/>
            <a:ext cx="3465829" cy="3321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770"/>
              </a:spcBef>
              <a:tabLst>
                <a:tab pos="1982470" algn="l"/>
              </a:tabLst>
            </a:pPr>
            <a:r>
              <a:rPr sz="2100" spc="-20" dirty="0">
                <a:latin typeface="Times New Roman"/>
                <a:cs typeface="Times New Roman"/>
              </a:rPr>
              <a:t>Find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b="1" spc="-50" dirty="0">
                <a:latin typeface="Times New Roman"/>
                <a:cs typeface="Times New Roman"/>
              </a:rPr>
              <a:t>θ</a:t>
            </a:r>
            <a:endParaRPr sz="2100">
              <a:latin typeface="Times New Roman"/>
              <a:cs typeface="Times New Roman"/>
            </a:endParaRPr>
          </a:p>
          <a:p>
            <a:pPr marL="433705" marR="954405" indent="8255">
              <a:lnSpc>
                <a:spcPct val="127000"/>
              </a:lnSpc>
              <a:tabLst>
                <a:tab pos="2042160" algn="l"/>
              </a:tabLst>
            </a:pPr>
            <a:r>
              <a:rPr sz="2100" spc="-10" dirty="0">
                <a:latin typeface="Times New Roman"/>
                <a:cs typeface="Times New Roman"/>
              </a:rPr>
              <a:t>maximizing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3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 </a:t>
            </a:r>
            <a:r>
              <a:rPr sz="2100" dirty="0">
                <a:latin typeface="Times New Roman"/>
                <a:cs typeface="Times New Roman"/>
              </a:rPr>
              <a:t>subject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to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104" algn="l"/>
              </a:tabLst>
            </a:pPr>
            <a:r>
              <a:rPr sz="2100" i="1" spc="-90" dirty="0">
                <a:latin typeface="Times New Roman"/>
                <a:cs typeface="Times New Roman"/>
              </a:rPr>
              <a:t>c</a:t>
            </a:r>
            <a:r>
              <a:rPr sz="1875" spc="-135" baseline="-24444" dirty="0">
                <a:latin typeface="Times New Roman"/>
                <a:cs typeface="Times New Roman"/>
              </a:rPr>
              <a:t>1</a:t>
            </a:r>
            <a:r>
              <a:rPr sz="1875" spc="-232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 marR="440055" algn="r">
              <a:lnSpc>
                <a:spcPct val="100000"/>
              </a:lnSpc>
              <a:spcBef>
                <a:spcPts val="680"/>
              </a:spcBef>
            </a:pPr>
            <a:r>
              <a:rPr sz="2100" spc="-25" dirty="0">
                <a:latin typeface="Times New Roman"/>
                <a:cs typeface="Times New Roman"/>
              </a:rPr>
              <a:t>...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740" algn="l"/>
              </a:tabLst>
            </a:pPr>
            <a:r>
              <a:rPr sz="2100" i="1" spc="-10" dirty="0">
                <a:latin typeface="Times New Roman"/>
                <a:cs typeface="Times New Roman"/>
              </a:rPr>
              <a:t>c</a:t>
            </a:r>
            <a:r>
              <a:rPr sz="1875" i="1" spc="-15" baseline="-24444" dirty="0">
                <a:latin typeface="Times New Roman"/>
                <a:cs typeface="Times New Roman"/>
              </a:rPr>
              <a:t>m</a:t>
            </a:r>
            <a:r>
              <a:rPr sz="1875" i="1" spc="-97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spc="140" dirty="0">
                <a:latin typeface="Times New Roman"/>
                <a:cs typeface="Times New Roman"/>
              </a:rPr>
              <a:t>Form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Lagrangian: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1698" y="4960142"/>
            <a:ext cx="15621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5" dirty="0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7452" y="4937998"/>
            <a:ext cx="3378200" cy="8718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  <a:tabLst>
                <a:tab pos="127825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spc="-10" dirty="0">
                <a:latin typeface="Times New Roman"/>
                <a:cs typeface="Times New Roman"/>
              </a:rPr>
              <a:t>θ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λ</a:t>
            </a:r>
            <a:r>
              <a:rPr sz="2400" spc="7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rial"/>
                <a:cs typeface="Arial"/>
              </a:rPr>
              <a:t>=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Arial"/>
                <a:cs typeface="Arial"/>
              </a:rPr>
              <a:t>−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5475" spc="284" baseline="-8371" dirty="0">
                <a:latin typeface="Arial"/>
                <a:cs typeface="Arial"/>
              </a:rPr>
              <a:t>∑</a:t>
            </a:r>
            <a:r>
              <a:rPr sz="2550" i="1" spc="190" dirty="0">
                <a:latin typeface="Arial"/>
                <a:cs typeface="Arial"/>
              </a:rPr>
              <a:t>λ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400" i="1" spc="190" dirty="0">
                <a:latin typeface="Times New Roman"/>
                <a:cs typeface="Times New Roman"/>
              </a:rPr>
              <a:t>c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100" i="1" spc="-15" baseline="-23809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b="1" spc="-25" dirty="0">
                <a:latin typeface="Times New Roman"/>
                <a:cs typeface="Times New Roman"/>
              </a:rPr>
              <a:t>θ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143125">
              <a:lnSpc>
                <a:spcPct val="100000"/>
              </a:lnSpc>
              <a:spcBef>
                <a:spcPts val="185"/>
              </a:spcBef>
            </a:pPr>
            <a:r>
              <a:rPr sz="1400" i="1" dirty="0">
                <a:latin typeface="Times New Roman"/>
                <a:cs typeface="Times New Roman"/>
              </a:rPr>
              <a:t>j</a:t>
            </a:r>
            <a:r>
              <a:rPr sz="1400" i="1" spc="-2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Arial"/>
                <a:cs typeface="Arial"/>
              </a:rPr>
              <a:t>=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8345C-BF8D-C71C-E690-ADD01B98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52" y="3785238"/>
            <a:ext cx="3242887" cy="2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C25047-DB2D-0209-621C-E59EFAEA7D68}"/>
              </a:ext>
            </a:extLst>
          </p:cNvPr>
          <p:cNvSpPr txBox="1"/>
          <p:nvPr/>
        </p:nvSpPr>
        <p:spPr>
          <a:xfrm>
            <a:off x="6278395" y="246580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lang="en-US" sz="1800" dirty="0">
                <a:latin typeface="STIXGeneral"/>
                <a:cs typeface="STIXGeneral"/>
              </a:rPr>
              <a:t>𝒘𝒘</a:t>
            </a:r>
            <a:r>
              <a:rPr lang="en-US" sz="1800" baseline="27777" dirty="0">
                <a:latin typeface="STIXGeneral"/>
                <a:cs typeface="STIXGeneral"/>
              </a:rPr>
              <a:t>𝑇</a:t>
            </a:r>
            <a:r>
              <a:rPr lang="en-US" sz="1800" spc="472" baseline="27777" dirty="0">
                <a:latin typeface="STIXGeneral"/>
                <a:cs typeface="STIXGeneral"/>
              </a:rPr>
              <a:t> </a:t>
            </a:r>
            <a:r>
              <a:rPr lang="en-US" sz="1800" spc="125" dirty="0">
                <a:latin typeface="STIXGeneral"/>
                <a:cs typeface="STIXGeneral"/>
              </a:rPr>
              <a:t>=</a:t>
            </a:r>
            <a:r>
              <a:rPr lang="en-US" sz="1800" spc="55" dirty="0">
                <a:latin typeface="STIXGeneral"/>
                <a:cs typeface="STIXGeneral"/>
              </a:rPr>
              <a:t> 1</a:t>
            </a:r>
            <a:endParaRPr lang="en-US" sz="1800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14:cNvPr>
              <p14:cNvContentPartPr/>
              <p14:nvPr/>
            </p14:nvContentPartPr>
            <p14:xfrm>
              <a:off x="7220160" y="4870440"/>
              <a:ext cx="311400" cy="286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800" y="4861080"/>
                <a:ext cx="3301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58239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Maximize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𝑥𝑦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subject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STIXGeneral"/>
                <a:cs typeface="STIXGeneral"/>
              </a:rPr>
              <a:t>𝑦</a:t>
            </a:r>
            <a:r>
              <a:rPr sz="2400" spc="10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7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10</a:t>
            </a:r>
            <a:endParaRPr sz="240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5F61B62-BD3D-2BC8-DA31-D38793DB7CD3}"/>
                  </a:ext>
                </a:extLst>
              </p14:cNvPr>
              <p14:cNvContentPartPr/>
              <p14:nvPr/>
            </p14:nvContentPartPr>
            <p14:xfrm>
              <a:off x="285480" y="437760"/>
              <a:ext cx="8858520" cy="6319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5F61B62-BD3D-2BC8-DA31-D38793DB7C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120" y="428400"/>
                <a:ext cx="8877240" cy="633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cap="small" spc="204" dirty="0"/>
              <a:t>One</a:t>
            </a:r>
            <a:r>
              <a:rPr cap="small" spc="254" dirty="0"/>
              <a:t> </a:t>
            </a:r>
            <a:r>
              <a:rPr cap="small" spc="160" dirty="0"/>
              <a:t>Dimension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2398648" y="1704594"/>
            <a:ext cx="374650" cy="223520"/>
          </a:xfrm>
          <a:custGeom>
            <a:avLst/>
            <a:gdLst/>
            <a:ahLst/>
            <a:cxnLst/>
            <a:rect l="l" t="t" r="r" b="b"/>
            <a:pathLst>
              <a:path w="374650" h="223519">
                <a:moveTo>
                  <a:pt x="303402" y="0"/>
                </a:moveTo>
                <a:lnTo>
                  <a:pt x="300227" y="9143"/>
                </a:lnTo>
                <a:lnTo>
                  <a:pt x="313134" y="14714"/>
                </a:lnTo>
                <a:lnTo>
                  <a:pt x="324231" y="22463"/>
                </a:lnTo>
                <a:lnTo>
                  <a:pt x="346809" y="58429"/>
                </a:lnTo>
                <a:lnTo>
                  <a:pt x="354202" y="110489"/>
                </a:lnTo>
                <a:lnTo>
                  <a:pt x="353371" y="130159"/>
                </a:lnTo>
                <a:lnTo>
                  <a:pt x="340994" y="178307"/>
                </a:lnTo>
                <a:lnTo>
                  <a:pt x="313348" y="208401"/>
                </a:lnTo>
                <a:lnTo>
                  <a:pt x="300608" y="213994"/>
                </a:lnTo>
                <a:lnTo>
                  <a:pt x="303402" y="223011"/>
                </a:lnTo>
                <a:lnTo>
                  <a:pt x="346069" y="197794"/>
                </a:lnTo>
                <a:lnTo>
                  <a:pt x="369950" y="150987"/>
                </a:lnTo>
                <a:lnTo>
                  <a:pt x="374523" y="111632"/>
                </a:lnTo>
                <a:lnTo>
                  <a:pt x="373378" y="91176"/>
                </a:lnTo>
                <a:lnTo>
                  <a:pt x="356107" y="39115"/>
                </a:lnTo>
                <a:lnTo>
                  <a:pt x="319567" y="5861"/>
                </a:lnTo>
                <a:lnTo>
                  <a:pt x="303402" y="0"/>
                </a:lnTo>
                <a:close/>
              </a:path>
              <a:path w="37465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1021" y="1704594"/>
            <a:ext cx="297180" cy="223520"/>
          </a:xfrm>
          <a:custGeom>
            <a:avLst/>
            <a:gdLst/>
            <a:ahLst/>
            <a:cxnLst/>
            <a:rect l="l" t="t" r="r" b="b"/>
            <a:pathLst>
              <a:path w="297179" h="223519">
                <a:moveTo>
                  <a:pt x="225678" y="0"/>
                </a:moveTo>
                <a:lnTo>
                  <a:pt x="222503" y="9143"/>
                </a:lnTo>
                <a:lnTo>
                  <a:pt x="235410" y="14714"/>
                </a:lnTo>
                <a:lnTo>
                  <a:pt x="246506" y="22463"/>
                </a:lnTo>
                <a:lnTo>
                  <a:pt x="269085" y="58429"/>
                </a:lnTo>
                <a:lnTo>
                  <a:pt x="276478" y="110489"/>
                </a:lnTo>
                <a:lnTo>
                  <a:pt x="275647" y="130159"/>
                </a:lnTo>
                <a:lnTo>
                  <a:pt x="263270" y="178307"/>
                </a:lnTo>
                <a:lnTo>
                  <a:pt x="235624" y="208401"/>
                </a:lnTo>
                <a:lnTo>
                  <a:pt x="222884" y="213994"/>
                </a:lnTo>
                <a:lnTo>
                  <a:pt x="225678" y="223011"/>
                </a:lnTo>
                <a:lnTo>
                  <a:pt x="268345" y="197794"/>
                </a:lnTo>
                <a:lnTo>
                  <a:pt x="292227" y="150987"/>
                </a:lnTo>
                <a:lnTo>
                  <a:pt x="296799" y="111632"/>
                </a:lnTo>
                <a:lnTo>
                  <a:pt x="295654" y="91176"/>
                </a:lnTo>
                <a:lnTo>
                  <a:pt x="278383" y="39115"/>
                </a:lnTo>
                <a:lnTo>
                  <a:pt x="241843" y="5861"/>
                </a:lnTo>
                <a:lnTo>
                  <a:pt x="225678" y="0"/>
                </a:lnTo>
                <a:close/>
              </a:path>
              <a:path w="297179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1486" y="1751202"/>
            <a:ext cx="26650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50160" algn="l"/>
              </a:tabLst>
            </a:pPr>
            <a:r>
              <a:rPr sz="1350" spc="70" dirty="0">
                <a:latin typeface="STIXGeneral"/>
                <a:cs typeface="STIXGeneral"/>
              </a:rPr>
              <a:t>1</a:t>
            </a:r>
            <a:r>
              <a:rPr sz="1350" dirty="0">
                <a:latin typeface="STIXGeneral"/>
                <a:cs typeface="STIXGeneral"/>
              </a:rPr>
              <a:t>	</a:t>
            </a:r>
            <a:r>
              <a:rPr sz="1350" spc="70" dirty="0">
                <a:latin typeface="STIXGeneral"/>
                <a:cs typeface="STIXGeneral"/>
              </a:rPr>
              <a:t>1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840" y="1632330"/>
            <a:ext cx="62407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24485" algn="l"/>
                <a:tab pos="2362835" algn="l"/>
              </a:tabLst>
            </a:pP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𝑉𝑎𝑟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𝑧</a:t>
            </a:r>
            <a:r>
              <a:rPr sz="2025" spc="-37" baseline="-16460" dirty="0">
                <a:latin typeface="STIXGeneral"/>
                <a:cs typeface="STIXGeneral"/>
              </a:rPr>
              <a:t>1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114" dirty="0">
                <a:latin typeface="STIXGeneral"/>
                <a:cs typeface="STIXGeneral"/>
              </a:rPr>
              <a:t>𝑤</a:t>
            </a:r>
            <a:r>
              <a:rPr sz="2025" spc="172" baseline="30864" dirty="0">
                <a:latin typeface="STIXGeneral"/>
                <a:cs typeface="STIXGeneral"/>
              </a:rPr>
              <a:t>𝑇</a:t>
            </a:r>
            <a:r>
              <a:rPr sz="1900" spc="114" dirty="0">
                <a:latin typeface="STIXGeneral"/>
                <a:cs typeface="STIXGeneral"/>
              </a:rPr>
              <a:t>𝑉𝑎𝑟</a:t>
            </a:r>
            <a:r>
              <a:rPr sz="1900" spc="34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30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97" baseline="-16460" dirty="0">
                <a:latin typeface="STIXGeneral"/>
                <a:cs typeface="STIXGeneral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subject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30864" dirty="0">
                <a:latin typeface="STIXGeneral"/>
                <a:cs typeface="STIXGeneral"/>
              </a:rPr>
              <a:t>𝑇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-16460" dirty="0">
                <a:latin typeface="STIXGeneral"/>
                <a:cs typeface="STIXGeneral"/>
              </a:rPr>
              <a:t>1</a:t>
            </a:r>
            <a:r>
              <a:rPr sz="2025" spc="367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45" dirty="0">
                <a:latin typeface="STIXGeneral"/>
                <a:cs typeface="STIXGeneral"/>
              </a:rPr>
              <a:t>1</a:t>
            </a:r>
            <a:endParaRPr sz="190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1919757"/>
            <a:ext cx="5677535" cy="14236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30" dirty="0">
                <a:latin typeface="Times New Roman"/>
                <a:cs typeface="Times New Roman"/>
              </a:rPr>
              <a:t>Let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covariance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matrix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70" dirty="0">
                <a:latin typeface="Times New Roman"/>
                <a:cs typeface="Times New Roman"/>
              </a:rPr>
              <a:t>Objective</a:t>
            </a:r>
            <a:endParaRPr sz="19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ts val="1360"/>
              </a:lnSpc>
              <a:spcBef>
                <a:spcPts val="40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90" dirty="0">
                <a:latin typeface="Times New Roman"/>
                <a:cs typeface="Times New Roman"/>
              </a:rPr>
              <a:t>Maximize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subject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8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1</a:t>
            </a:r>
            <a:endParaRPr sz="1600" dirty="0">
              <a:latin typeface="STIXGeneral"/>
              <a:cs typeface="STIXGeneral"/>
            </a:endParaRPr>
          </a:p>
          <a:p>
            <a:pPr marL="1797050">
              <a:lnSpc>
                <a:spcPts val="819"/>
              </a:lnSpc>
              <a:tabLst>
                <a:tab pos="3421379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3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25" dirty="0">
                <a:latin typeface="Times New Roman"/>
                <a:cs typeface="Times New Roman"/>
              </a:rPr>
              <a:t>Lagrange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2698" y="3467480"/>
            <a:ext cx="11588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59815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604" y="3368421"/>
            <a:ext cx="330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117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0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3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𝜆(𝑤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2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25" dirty="0">
                <a:latin typeface="STIXGeneral"/>
                <a:cs typeface="STIXGeneral"/>
              </a:rPr>
              <a:t> </a:t>
            </a:r>
            <a:r>
              <a:rPr sz="1600" spc="75" dirty="0">
                <a:latin typeface="STIXGeneral"/>
                <a:cs typeface="STIXGeneral"/>
              </a:rPr>
              <a:t>1)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540" y="3604942"/>
            <a:ext cx="5596890" cy="18141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5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40" dirty="0">
                <a:latin typeface="Times New Roman"/>
                <a:cs typeface="Times New Roman"/>
              </a:rPr>
              <a:t>Take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derivative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respect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zero</a:t>
            </a:r>
            <a:endParaRPr sz="19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dirty="0">
                <a:latin typeface="STIXGeneral"/>
                <a:cs typeface="STIXGeneral"/>
              </a:rPr>
              <a:t>2Σ𝑤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172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-7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2𝜆𝑤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307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2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0</a:t>
            </a:r>
            <a:endParaRPr sz="1600">
              <a:latin typeface="STIXGeneral"/>
              <a:cs typeface="STIXGeneral"/>
            </a:endParaRPr>
          </a:p>
          <a:p>
            <a:pPr marL="6781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-10" dirty="0">
                <a:latin typeface="STIXGeneral"/>
                <a:cs typeface="STIXGeneral"/>
              </a:rPr>
              <a:t>Σ𝑤</a:t>
            </a:r>
            <a:r>
              <a:rPr sz="1725" spc="-15" baseline="-14492" dirty="0">
                <a:latin typeface="STIXGeneral"/>
                <a:cs typeface="STIXGeneral"/>
              </a:rPr>
              <a:t>1</a:t>
            </a:r>
            <a:r>
              <a:rPr sz="1725" spc="20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-2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𝜆𝑤</a:t>
            </a:r>
            <a:r>
              <a:rPr sz="1725" spc="-37" baseline="-14492" dirty="0">
                <a:latin typeface="STIXGeneral"/>
                <a:cs typeface="STIXGeneral"/>
              </a:rPr>
              <a:t>1</a:t>
            </a:r>
            <a:endParaRPr sz="1725" baseline="-14492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8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8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eigenvector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𝜆</a:t>
            </a:r>
            <a:r>
              <a:rPr sz="1900" spc="7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eigenvalue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14" dirty="0">
                <a:latin typeface="Times New Roman"/>
                <a:cs typeface="Times New Roman"/>
              </a:rPr>
              <a:t>Because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we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variance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204" y="5446267"/>
            <a:ext cx="6676390" cy="561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36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𝜆</a:t>
            </a:r>
            <a:endParaRPr sz="1600">
              <a:latin typeface="STIXGeneral"/>
              <a:cs typeface="STIXGeneral"/>
            </a:endParaRPr>
          </a:p>
          <a:p>
            <a:pPr marL="1443990">
              <a:lnSpc>
                <a:spcPts val="819"/>
              </a:lnSpc>
              <a:tabLst>
                <a:tab pos="2322195" algn="l"/>
                <a:tab pos="3303270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2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eigenvector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corresponds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largest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eigenvalue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Σ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6F0CC4-03F6-AE3B-B674-1B5B7B8682F8}"/>
                  </a:ext>
                </a:extLst>
              </p14:cNvPr>
              <p14:cNvContentPartPr/>
              <p14:nvPr/>
            </p14:nvContentPartPr>
            <p14:xfrm>
              <a:off x="1073160" y="4349880"/>
              <a:ext cx="1676880" cy="1371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6F0CC4-03F6-AE3B-B674-1B5B7B8682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800" y="4340520"/>
                <a:ext cx="1695600" cy="139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5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dirty="0">
                <a:latin typeface="STIXGeneral"/>
                <a:cs typeface="STIXGeneral"/>
              </a:rPr>
              <a:t>𝑘</a:t>
            </a:r>
            <a:r>
              <a:rPr spc="185" dirty="0">
                <a:latin typeface="STIXGeneral"/>
                <a:cs typeface="STIXGeneral"/>
              </a:rPr>
              <a:t> </a:t>
            </a:r>
            <a:r>
              <a:rPr cap="small" spc="160" dirty="0"/>
              <a:t>Dimensions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95" dirty="0"/>
              <a:t>We</a:t>
            </a:r>
            <a:r>
              <a:rPr spc="70" dirty="0"/>
              <a:t> </a:t>
            </a:r>
            <a:r>
              <a:rPr spc="225" dirty="0"/>
              <a:t>want</a:t>
            </a:r>
            <a:r>
              <a:rPr spc="7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20" dirty="0"/>
              <a:t>second</a:t>
            </a:r>
            <a:r>
              <a:rPr spc="55" dirty="0"/>
              <a:t> </a:t>
            </a:r>
            <a:r>
              <a:rPr spc="120" dirty="0"/>
              <a:t>vector</a:t>
            </a:r>
            <a:r>
              <a:rPr spc="40" dirty="0"/>
              <a:t> </a:t>
            </a: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509" baseline="-15873" dirty="0">
                <a:latin typeface="STIXGeneral"/>
                <a:cs typeface="STIXGeneral"/>
              </a:rPr>
              <a:t> </a:t>
            </a:r>
            <a:r>
              <a:rPr sz="2400" spc="130" dirty="0"/>
              <a:t>to</a:t>
            </a:r>
            <a:r>
              <a:rPr sz="2400" spc="55" dirty="0"/>
              <a:t> </a:t>
            </a:r>
            <a:r>
              <a:rPr sz="2400" spc="120" dirty="0"/>
              <a:t>be</a:t>
            </a:r>
            <a:r>
              <a:rPr sz="2400" spc="75" dirty="0"/>
              <a:t> </a:t>
            </a:r>
            <a:r>
              <a:rPr sz="2400" spc="140" dirty="0"/>
              <a:t>orthogonal</a:t>
            </a:r>
            <a:r>
              <a:rPr sz="2400" spc="60" dirty="0"/>
              <a:t> </a:t>
            </a:r>
            <a:r>
              <a:rPr sz="2400" spc="105" dirty="0"/>
              <a:t>to</a:t>
            </a:r>
            <a:endParaRPr sz="2400">
              <a:latin typeface="STIXGeneral"/>
              <a:cs typeface="STIXGeneral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1</a:t>
            </a:r>
            <a:r>
              <a:rPr sz="2625" spc="450" baseline="-15873" dirty="0">
                <a:latin typeface="STIXGeneral"/>
                <a:cs typeface="STIXGeneral"/>
              </a:rPr>
              <a:t> </a:t>
            </a:r>
            <a:r>
              <a:rPr sz="2400" spc="85" dirty="0"/>
              <a:t>so</a:t>
            </a:r>
            <a:r>
              <a:rPr sz="2400" spc="60" dirty="0"/>
              <a:t> </a:t>
            </a:r>
            <a:r>
              <a:rPr sz="2400" spc="254" dirty="0"/>
              <a:t>that</a:t>
            </a:r>
            <a:r>
              <a:rPr sz="2400" spc="60" dirty="0"/>
              <a:t> </a:t>
            </a:r>
            <a:r>
              <a:rPr sz="2400" spc="215" dirty="0"/>
              <a:t>the</a:t>
            </a:r>
            <a:r>
              <a:rPr sz="2400" spc="60" dirty="0"/>
              <a:t> </a:t>
            </a:r>
            <a:r>
              <a:rPr sz="2400" dirty="0">
                <a:latin typeface="STIXGeneral"/>
                <a:cs typeface="STIXGeneral"/>
              </a:rPr>
              <a:t>𝑧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487" baseline="-15873" dirty="0">
                <a:latin typeface="STIXGeneral"/>
                <a:cs typeface="STIXGeneral"/>
              </a:rPr>
              <a:t> </a:t>
            </a:r>
            <a:r>
              <a:rPr sz="2400" spc="125" dirty="0"/>
              <a:t>is</a:t>
            </a:r>
            <a:r>
              <a:rPr sz="2400" spc="45" dirty="0"/>
              <a:t> </a:t>
            </a:r>
            <a:r>
              <a:rPr sz="2400" spc="165" dirty="0"/>
              <a:t>uncorrelated</a:t>
            </a:r>
            <a:r>
              <a:rPr sz="2400" spc="35" dirty="0"/>
              <a:t> </a:t>
            </a:r>
            <a:r>
              <a:rPr sz="2400" spc="175" dirty="0"/>
              <a:t>with</a:t>
            </a:r>
            <a:r>
              <a:rPr sz="2400" spc="50" dirty="0"/>
              <a:t> </a:t>
            </a:r>
            <a:r>
              <a:rPr sz="2400" spc="-25" dirty="0">
                <a:latin typeface="STIXGeneral"/>
                <a:cs typeface="STIXGeneral"/>
              </a:rPr>
              <a:t>𝑧</a:t>
            </a:r>
            <a:r>
              <a:rPr sz="2625" spc="-37" baseline="-15873" dirty="0">
                <a:latin typeface="STIXGeneral"/>
                <a:cs typeface="STIXGeneral"/>
              </a:rPr>
              <a:t>1</a:t>
            </a:r>
            <a:endParaRPr sz="2625" baseline="-15873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150" dirty="0"/>
              <a:t>Skipping</a:t>
            </a:r>
            <a:r>
              <a:rPr spc="45" dirty="0"/>
              <a:t> </a:t>
            </a:r>
            <a:r>
              <a:rPr spc="215" dirty="0"/>
              <a:t>the</a:t>
            </a:r>
            <a:r>
              <a:rPr spc="85" dirty="0"/>
              <a:t> </a:t>
            </a:r>
            <a:r>
              <a:rPr spc="160" dirty="0"/>
              <a:t>derivation</a:t>
            </a:r>
            <a:r>
              <a:rPr spc="65" dirty="0"/>
              <a:t> </a:t>
            </a:r>
            <a:r>
              <a:rPr spc="160" dirty="0"/>
              <a:t>details</a:t>
            </a:r>
          </a:p>
          <a:p>
            <a:pPr marL="6654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1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1</a:t>
            </a:r>
            <a:endParaRPr sz="2250" baseline="-16666">
              <a:latin typeface="STIXGeneral"/>
              <a:cs typeface="STIXGeneral"/>
            </a:endParaRPr>
          </a:p>
          <a:p>
            <a:pPr marL="665480" marR="1315085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2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second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largest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2</a:t>
            </a:r>
            <a:endParaRPr sz="2250" baseline="-16666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Times New Roman"/>
                <a:cs typeface="Times New Roman"/>
              </a:rPr>
              <a:t>…</a:t>
            </a:r>
            <a:endParaRPr sz="21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8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𝑘</a:t>
            </a:r>
            <a:r>
              <a:rPr sz="2250" spc="509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𝑘</a:t>
            </a:r>
            <a:r>
              <a:rPr sz="2250" spc="179" baseline="27777" dirty="0">
                <a:latin typeface="STIXGeneral"/>
                <a:cs typeface="STIXGeneral"/>
              </a:rPr>
              <a:t>𝑡ℎ</a:t>
            </a:r>
            <a:r>
              <a:rPr sz="2250" spc="487" baseline="27777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𝑘</a:t>
            </a:r>
            <a:endParaRPr sz="2250" baseline="-16666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215" dirty="0"/>
              <a:t>In</a:t>
            </a:r>
            <a:r>
              <a:rPr spc="6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50" dirty="0"/>
              <a:t>end,</a:t>
            </a:r>
            <a:r>
              <a:rPr spc="5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80" dirty="0"/>
              <a:t>transformation</a:t>
            </a:r>
            <a:r>
              <a:rPr spc="60" dirty="0"/>
              <a:t> </a:t>
            </a:r>
            <a:r>
              <a:rPr spc="125" dirty="0"/>
              <a:t>is</a:t>
            </a:r>
            <a:r>
              <a:rPr spc="65" dirty="0"/>
              <a:t> </a:t>
            </a:r>
            <a:r>
              <a:rPr spc="105" dirty="0"/>
              <a:t>typically</a:t>
            </a: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pc="165" dirty="0"/>
              <a:t>centered</a:t>
            </a:r>
            <a:r>
              <a:rPr spc="55" dirty="0"/>
              <a:t> </a:t>
            </a:r>
            <a:r>
              <a:rPr spc="195" dirty="0"/>
              <a:t>around</a:t>
            </a:r>
            <a:r>
              <a:rPr spc="60" dirty="0"/>
              <a:t> </a:t>
            </a:r>
            <a:r>
              <a:rPr spc="114" dirty="0"/>
              <a:t>zero</a:t>
            </a:r>
            <a:r>
              <a:rPr spc="75" dirty="0"/>
              <a:t> </a:t>
            </a:r>
            <a:r>
              <a:rPr spc="114" dirty="0"/>
              <a:t>(in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70" dirty="0"/>
              <a:t>new</a:t>
            </a:r>
            <a:r>
              <a:rPr spc="80" dirty="0"/>
              <a:t> </a:t>
            </a:r>
            <a:r>
              <a:rPr spc="135" dirty="0"/>
              <a:t>dimensions)</a:t>
            </a:r>
          </a:p>
          <a:p>
            <a:pPr marL="665480" lvl="1" indent="-274320">
              <a:lnSpc>
                <a:spcPct val="100000"/>
              </a:lnSpc>
              <a:spcBef>
                <a:spcPts val="84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160" dirty="0">
                <a:latin typeface="STIXGeneral"/>
                <a:cs typeface="STIXGeneral"/>
              </a:rPr>
              <a:t>𝐰</a:t>
            </a:r>
            <a:r>
              <a:rPr sz="2250" spc="240" baseline="27777" dirty="0">
                <a:latin typeface="STIXGeneral"/>
                <a:cs typeface="STIXGeneral"/>
              </a:rPr>
              <a:t>T</a:t>
            </a:r>
            <a:r>
              <a:rPr sz="2100" spc="160" dirty="0">
                <a:latin typeface="STIXGeneral"/>
                <a:cs typeface="STIXGeneral"/>
              </a:rPr>
              <a:t>(𝐱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−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50" dirty="0">
                <a:latin typeface="STIXGeneral"/>
                <a:cs typeface="STIXGeneral"/>
              </a:rPr>
              <a:t>𝐦)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350" dirty="0">
                <a:latin typeface="STIXGeneral"/>
                <a:cs typeface="STIXGeneral"/>
              </a:rPr>
              <a:t>𝒎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00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654F38-24E7-0457-1EA8-84B2FA38C9D1}"/>
                  </a:ext>
                </a:extLst>
              </p14:cNvPr>
              <p14:cNvContentPartPr/>
              <p14:nvPr/>
            </p14:nvContentPartPr>
            <p14:xfrm>
              <a:off x="2921040" y="139680"/>
              <a:ext cx="5671080" cy="372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654F38-24E7-0457-1EA8-84B2FA38C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680" y="130320"/>
                <a:ext cx="5689800" cy="374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14:cNvPr>
              <p14:cNvContentPartPr/>
              <p14:nvPr/>
            </p14:nvContentPartPr>
            <p14:xfrm>
              <a:off x="3949920" y="3537000"/>
              <a:ext cx="3295800" cy="163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560" y="3527640"/>
                <a:ext cx="3314520" cy="16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457200" y="1295400"/>
            <a:ext cx="8091931" cy="567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Team effort, 2-3 people. Teams of one are possible, but prior discussion is needed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spc="114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Recommended data source – Kaggle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Consider necessary compute time!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Timeline: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Oct 26 – teams are formed, dataset selected and registration spreadsheet filled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1000" spc="114" dirty="0">
                <a:latin typeface="Times New Roman"/>
                <a:cs typeface="Times New Roman"/>
                <a:hlinkClick r:id="rId2"/>
              </a:rPr>
              <a:t>https://docs.google.com/spreadsheets/d/10MJH1GuE4USLNtRfGlrkqTPTciY0JMwpNkR-6XhP0p8/edit?usp=sharing</a:t>
            </a:r>
            <a:r>
              <a:rPr lang="en-US" sz="1000" spc="114" dirty="0">
                <a:latin typeface="Times New Roman"/>
                <a:cs typeface="Times New Roman"/>
              </a:rPr>
              <a:t>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14,16 – Interim project review. Short 3-min presentation about your progress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30 – Final report is due. Approximately 5 pages + code in a publicly accessible git repository. Link should be included in the report document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A3AC-A350-AD43-2D3E-645412A7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13" y="2307194"/>
            <a:ext cx="1785883" cy="8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AutoEncoder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78345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neural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network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architecture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input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output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STIXGeneral"/>
                <a:cs typeface="STIXGeneral"/>
              </a:rPr>
              <a:t>𝒙</a:t>
            </a:r>
            <a:r>
              <a:rPr sz="2100" spc="-45" dirty="0">
                <a:latin typeface="STIXGeneral"/>
                <a:cs typeface="STIXGeneral"/>
              </a:rPr>
              <a:t> </a:t>
            </a:r>
            <a:r>
              <a:rPr sz="2100" spc="-200" dirty="0">
                <a:latin typeface="STIXGeneral"/>
                <a:cs typeface="STIXGeneral"/>
              </a:rPr>
              <a:t>→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𝒉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→</a:t>
            </a:r>
            <a:r>
              <a:rPr sz="2100" spc="1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652780" marR="5080" lvl="1" indent="-274320" algn="just">
              <a:lnSpc>
                <a:spcPct val="12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90" dirty="0">
                <a:latin typeface="Times New Roman"/>
                <a:cs typeface="Times New Roman"/>
              </a:rPr>
              <a:t>Input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60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encoded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5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typically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lower </a:t>
            </a:r>
            <a:r>
              <a:rPr sz="2100" spc="135" dirty="0">
                <a:latin typeface="Times New Roman"/>
                <a:cs typeface="Times New Roman"/>
              </a:rPr>
              <a:t>dimensional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50" dirty="0">
                <a:latin typeface="Georgia-BoldItalic"/>
                <a:cs typeface="Georgia-BoldItalic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4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decoded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back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i="1" dirty="0">
                <a:latin typeface="Arial"/>
                <a:cs typeface="Arial"/>
              </a:rPr>
              <a:t>,</a:t>
            </a:r>
            <a:r>
              <a:rPr sz="2100" i="1" spc="10" dirty="0">
                <a:latin typeface="Arial"/>
                <a:cs typeface="Arial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with </a:t>
            </a:r>
            <a:r>
              <a:rPr sz="2100" spc="120" dirty="0">
                <a:latin typeface="Times New Roman"/>
                <a:cs typeface="Times New Roman"/>
              </a:rPr>
              <a:t>some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error</a:t>
            </a:r>
            <a:endParaRPr sz="2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4033129"/>
            <a:ext cx="2313337" cy="2017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1594" y="5823257"/>
            <a:ext cx="6717665" cy="5130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99860">
              <a:lnSpc>
                <a:spcPct val="100000"/>
              </a:lnSpc>
              <a:spcBef>
                <a:spcPts val="484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200" spc="50" dirty="0">
                <a:latin typeface="Times New Roman"/>
                <a:cs typeface="Times New Roman"/>
              </a:rPr>
              <a:t>https://upload.wikimedia.org/wikipedia/commons/3/37/Autoencoder_schema.png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F52D2D-25DD-81C6-C6F0-00A05584A795}"/>
                  </a:ext>
                </a:extLst>
              </p14:cNvPr>
              <p14:cNvContentPartPr/>
              <p14:nvPr/>
            </p14:nvContentPartPr>
            <p14:xfrm>
              <a:off x="5168160" y="259920"/>
              <a:ext cx="3957840" cy="565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F52D2D-25DD-81C6-C6F0-00A05584A7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8800" y="250560"/>
                <a:ext cx="3976560" cy="567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Other</a:t>
            </a:r>
            <a:r>
              <a:rPr cap="small" spc="254" dirty="0"/>
              <a:t> </a:t>
            </a:r>
            <a:r>
              <a:rPr cap="small" spc="160" dirty="0"/>
              <a:t>DL</a:t>
            </a:r>
            <a:r>
              <a:rPr cap="small" spc="80" dirty="0"/>
              <a:t> </a:t>
            </a:r>
            <a:r>
              <a:rPr cap="small" spc="150" dirty="0"/>
              <a:t>Methods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457825" cy="2980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Transformers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Contrastive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</a:p>
          <a:p>
            <a:pPr marL="286385" marR="508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International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conference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learning </a:t>
            </a:r>
            <a:r>
              <a:rPr sz="2400" spc="185" dirty="0">
                <a:latin typeface="Times New Roman"/>
                <a:cs typeface="Times New Roman"/>
              </a:rPr>
              <a:t>representations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(ICLR)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u="sng" spc="7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2"/>
              </a:rPr>
              <a:t>https://iclr.cc/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43276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141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supervision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target </a:t>
            </a:r>
            <a:r>
              <a:rPr sz="2400" spc="150" dirty="0">
                <a:latin typeface="Times New Roman"/>
                <a:cs typeface="Times New Roman"/>
              </a:rPr>
              <a:t>variable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Find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groups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clusters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Various</a:t>
            </a:r>
            <a:r>
              <a:rPr cap="small" spc="254" dirty="0"/>
              <a:t> </a:t>
            </a:r>
            <a:r>
              <a:rPr cap="small" spc="114"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05650" cy="44646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Expectation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(EM)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70" dirty="0">
                <a:latin typeface="Times New Roman"/>
                <a:cs typeface="Times New Roman"/>
              </a:rPr>
              <a:t>EM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general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approach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can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be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used</a:t>
            </a:r>
            <a:r>
              <a:rPr sz="2100" spc="70" dirty="0">
                <a:latin typeface="Times New Roman"/>
                <a:cs typeface="Times New Roman"/>
              </a:rPr>
              <a:t> for </a:t>
            </a:r>
            <a:r>
              <a:rPr sz="2100" spc="160" dirty="0">
                <a:latin typeface="Times New Roman"/>
                <a:cs typeface="Times New Roman"/>
              </a:rPr>
              <a:t>many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tasks,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which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clustering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Hierarchical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DBScan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Spectral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Mean-</a:t>
            </a:r>
            <a:r>
              <a:rPr sz="2400" spc="135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38340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mixture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Gaussians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classes/centers/components,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8288" y="5748437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 Requirements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228600" y="1479578"/>
            <a:ext cx="8686800" cy="5314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Explore dataset – correlation between features, their impact on target, independence assumptions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Try multiple visualization strategies: correlation plots, dimensionality reduction approaches – PCA, UMAP, t-SNE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Identify appropriate cross-validation strategy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Train a simple model first. Use validation set for hyperparameter tuning and/or early stopping. Analyze its performance using cross-validation. Identify potential pitfalls.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Propose ways to improve performance – e.g., feature selection, regularization, increasing model complexity. Conduct at least </a:t>
            </a:r>
            <a:r>
              <a:rPr lang="en-US" sz="2400" b="1" spc="114" dirty="0">
                <a:latin typeface="Times New Roman"/>
                <a:cs typeface="Times New Roman"/>
              </a:rPr>
              <a:t>2 more </a:t>
            </a:r>
            <a:r>
              <a:rPr lang="en-US" sz="2400" spc="114" dirty="0">
                <a:latin typeface="Times New Roman"/>
                <a:cs typeface="Times New Roman"/>
              </a:rPr>
              <a:t>experiments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68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64414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934075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Remove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useless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0" dirty="0">
                <a:latin typeface="Times New Roman"/>
                <a:cs typeface="Times New Roman"/>
              </a:rPr>
              <a:t>Learn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low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dimensional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D21E99-2D7D-8291-7D34-9BA06CD51888}"/>
                  </a:ext>
                </a:extLst>
              </p14:cNvPr>
              <p14:cNvContentPartPr/>
              <p14:nvPr/>
            </p14:nvContentPartPr>
            <p14:xfrm>
              <a:off x="165240" y="3098520"/>
              <a:ext cx="8731440" cy="375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D21E99-2D7D-8291-7D34-9BA06CD518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80" y="3089160"/>
                <a:ext cx="8750160" cy="377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293306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selection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9C4E82-2966-BF05-85AE-325B9EC61F3A}"/>
                  </a:ext>
                </a:extLst>
              </p14:cNvPr>
              <p14:cNvContentPartPr/>
              <p14:nvPr/>
            </p14:nvContentPartPr>
            <p14:xfrm>
              <a:off x="3461040" y="2361240"/>
              <a:ext cx="3670560" cy="1297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9C4E82-2966-BF05-85AE-325B9EC61F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1680" y="2351880"/>
                <a:ext cx="3689280" cy="131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140" dirty="0"/>
              <a:t>Selection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524000"/>
            <a:ext cx="8608060" cy="489557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Select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subset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Several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approaches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0" dirty="0">
                <a:latin typeface="Times New Roman"/>
                <a:cs typeface="Times New Roman"/>
              </a:rPr>
              <a:t>Univariate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feature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50" dirty="0">
                <a:latin typeface="Times New Roman"/>
                <a:cs typeface="Times New Roman"/>
              </a:rPr>
              <a:t>Mutual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Chi2</a:t>
            </a:r>
            <a:endParaRPr lang="en-US"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114" dirty="0">
                <a:latin typeface="Times New Roman"/>
                <a:cs typeface="Times New Roman"/>
              </a:rPr>
              <a:t>Recursive</a:t>
            </a:r>
            <a:r>
              <a:rPr lang="en-US" sz="2100" spc="80" dirty="0">
                <a:latin typeface="Times New Roman"/>
                <a:cs typeface="Times New Roman"/>
              </a:rPr>
              <a:t> </a:t>
            </a:r>
            <a:r>
              <a:rPr lang="en-US" sz="2100" spc="165" dirty="0">
                <a:latin typeface="Times New Roman"/>
                <a:cs typeface="Times New Roman"/>
              </a:rPr>
              <a:t>feature</a:t>
            </a:r>
            <a:r>
              <a:rPr lang="en-US" sz="2100" spc="75" dirty="0">
                <a:latin typeface="Times New Roman"/>
                <a:cs typeface="Times New Roman"/>
              </a:rPr>
              <a:t> </a:t>
            </a:r>
            <a:r>
              <a:rPr lang="en-US" sz="2100" spc="125" dirty="0">
                <a:latin typeface="Times New Roman"/>
                <a:cs typeface="Times New Roman"/>
              </a:rPr>
              <a:t>elimination</a:t>
            </a:r>
            <a:endParaRPr lang="en-US"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0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14" dirty="0">
                <a:latin typeface="Times New Roman"/>
                <a:cs typeface="Times New Roman"/>
              </a:rPr>
              <a:t>Using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an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external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estimator,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recursively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remove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lang="en-US" sz="1800" spc="65" dirty="0">
                <a:latin typeface="Times New Roman"/>
                <a:cs typeface="Times New Roman"/>
              </a:rPr>
              <a:t>the </a:t>
            </a:r>
            <a:r>
              <a:rPr sz="1800" spc="120" dirty="0">
                <a:latin typeface="Times New Roman"/>
                <a:cs typeface="Times New Roman"/>
              </a:rPr>
              <a:t>least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useful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features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70" dirty="0">
                <a:latin typeface="Times New Roman"/>
                <a:cs typeface="Times New Roman"/>
              </a:rPr>
              <a:t>Sequential feature selection</a:t>
            </a: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70" dirty="0">
                <a:latin typeface="Times New Roman"/>
                <a:cs typeface="Times New Roman"/>
              </a:rPr>
              <a:t>Model-</a:t>
            </a:r>
            <a:r>
              <a:rPr sz="2100" spc="145" dirty="0">
                <a:latin typeface="Times New Roman"/>
                <a:cs typeface="Times New Roman"/>
              </a:rPr>
              <a:t>based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95" dirty="0">
                <a:latin typeface="Times New Roman"/>
                <a:cs typeface="Times New Roman"/>
              </a:rPr>
              <a:t>L1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regularization,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lang="en-US" spc="80" dirty="0">
                <a:latin typeface="Times New Roman"/>
                <a:cs typeface="Times New Roman"/>
              </a:rPr>
              <a:t>Random Forest</a:t>
            </a:r>
            <a:r>
              <a:rPr sz="1800" spc="125" dirty="0">
                <a:latin typeface="Times New Roman"/>
                <a:cs typeface="Times New Roman"/>
              </a:rPr>
              <a:t>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lang="en-US" sz="1800" spc="-50" dirty="0">
                <a:latin typeface="Times New Roman"/>
                <a:cs typeface="Times New Roman"/>
              </a:rPr>
              <a:t>Boosting, Variance Inflation Factor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Sequential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60" dirty="0">
                <a:latin typeface="Times New Roman"/>
                <a:cs typeface="Times New Roman"/>
              </a:rPr>
              <a:t>Can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40" dirty="0">
                <a:latin typeface="Times New Roman"/>
                <a:cs typeface="Times New Roman"/>
              </a:rPr>
              <a:t>use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any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model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performance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metric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DECE56-AA71-85C9-5AB0-393541B1A600}"/>
                  </a:ext>
                </a:extLst>
              </p14:cNvPr>
              <p14:cNvContentPartPr/>
              <p14:nvPr/>
            </p14:nvContentPartPr>
            <p14:xfrm>
              <a:off x="4508640" y="25560"/>
              <a:ext cx="4515840" cy="666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DECE56-AA71-85C9-5AB0-393541B1A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9280" y="16200"/>
                <a:ext cx="4534560" cy="668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22102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14:cNvPr>
              <p14:cNvContentPartPr/>
              <p14:nvPr/>
            </p14:nvContentPartPr>
            <p14:xfrm>
              <a:off x="7105680" y="32259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6320" y="3216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66730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P</a:t>
            </a:r>
            <a:r>
              <a:rPr sz="2400" spc="110" dirty="0">
                <a:latin typeface="Times New Roman"/>
                <a:cs typeface="Times New Roman"/>
              </a:rPr>
              <a:t>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lang="en-US" sz="2400" dirty="0">
              <a:latin typeface="Times New Roman"/>
              <a:cs typeface="Times New Roman"/>
            </a:endParaRPr>
          </a:p>
          <a:p>
            <a:pPr marL="286385" indent="-273685"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Feature engineering</a:t>
            </a:r>
            <a:endParaRPr lang="en-US" sz="2400" spc="165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03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28025</TotalTime>
  <Words>2090</Words>
  <Application>Microsoft Macintosh PowerPoint</Application>
  <PresentationFormat>On-screen Show (4:3)</PresentationFormat>
  <Paragraphs>346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Century Schoolbook</vt:lpstr>
      <vt:lpstr>Courier New</vt:lpstr>
      <vt:lpstr>Georgia-BoldItalic</vt:lpstr>
      <vt:lpstr>STIXGeneral</vt:lpstr>
      <vt:lpstr>Times New Roman</vt:lpstr>
      <vt:lpstr>Verdana</vt:lpstr>
      <vt:lpstr>Wingdings</vt:lpstr>
      <vt:lpstr>Wingdings 2</vt:lpstr>
      <vt:lpstr>WPI</vt:lpstr>
      <vt:lpstr>CS584 Machine Learning</vt:lpstr>
      <vt:lpstr>Class Project</vt:lpstr>
      <vt:lpstr>Class Project Requirements</vt:lpstr>
      <vt:lpstr>Dimensionality Reduction</vt:lpstr>
      <vt:lpstr>Motivation</vt:lpstr>
      <vt:lpstr>Approaches</vt:lpstr>
      <vt:lpstr>Feature Selection</vt:lpstr>
      <vt:lpstr>Feature Extraction</vt:lpstr>
      <vt:lpstr>Feature Extraction</vt:lpstr>
      <vt:lpstr>We’ll Cover</vt:lpstr>
      <vt:lpstr>Principal Component Analysis</vt:lpstr>
      <vt:lpstr>PCA Objective</vt:lpstr>
      <vt:lpstr>Background – Constrained optimization</vt:lpstr>
      <vt:lpstr>Example</vt:lpstr>
      <vt:lpstr>PCA with One Dimension</vt:lpstr>
      <vt:lpstr>PCA with 𝑘 Dimensions</vt:lpstr>
      <vt:lpstr>Feature Engineering</vt:lpstr>
      <vt:lpstr>Feature Engineering</vt:lpstr>
      <vt:lpstr>Convolution Network</vt:lpstr>
      <vt:lpstr>AutoEncoder</vt:lpstr>
      <vt:lpstr>Other DL Methods</vt:lpstr>
      <vt:lpstr>Unsupervised Learning</vt:lpstr>
      <vt:lpstr>Motivation</vt:lpstr>
      <vt:lpstr>Various Approaches</vt:lpstr>
      <vt:lpstr>We’ll Cover</vt:lpstr>
      <vt:lpstr>K-Means</vt:lpstr>
      <vt:lpstr>K-Means</vt:lpstr>
      <vt:lpstr>EM for Mixture of Gaussians</vt:lpstr>
      <vt:lpstr>Notation</vt:lpstr>
      <vt:lpstr>EM</vt:lpstr>
      <vt:lpstr>EM</vt:lpstr>
      <vt:lpstr>EM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1308</cp:revision>
  <dcterms:created xsi:type="dcterms:W3CDTF">2011-08-15T21:03:01Z</dcterms:created>
  <dcterms:modified xsi:type="dcterms:W3CDTF">2023-10-25T11:54:26Z</dcterms:modified>
</cp:coreProperties>
</file>